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9" r:id="rId4"/>
    <p:sldId id="260" r:id="rId5"/>
    <p:sldId id="261" r:id="rId6"/>
    <p:sldId id="278"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0" r:id="rId22"/>
    <p:sldId id="281" r:id="rId23"/>
    <p:sldId id="282" r:id="rId24"/>
    <p:sldId id="283"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301" r:id="rId40"/>
    <p:sldId id="300" r:id="rId4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4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3" autoAdjust="0"/>
    <p:restoredTop sz="94628" autoAdjust="0"/>
  </p:normalViewPr>
  <p:slideViewPr>
    <p:cSldViewPr>
      <p:cViewPr varScale="1">
        <p:scale>
          <a:sx n="87" d="100"/>
          <a:sy n="87" d="100"/>
        </p:scale>
        <p:origin x="-72" y="-4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190FAB-CBA3-4E5F-A172-C873F0B0F00F}" type="datetimeFigureOut">
              <a:rPr lang="nl-NL" smtClean="0"/>
              <a:t>19-9-2012</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02FAC-00D3-42C2-8CCD-192D4B090E99}" type="slidenum">
              <a:rPr lang="nl-NL" smtClean="0"/>
              <a:t>‹nr.›</a:t>
            </a:fld>
            <a:endParaRPr lang="nl-NL"/>
          </a:p>
        </p:txBody>
      </p:sp>
    </p:spTree>
    <p:extLst>
      <p:ext uri="{BB962C8B-B14F-4D97-AF65-F5344CB8AC3E}">
        <p14:creationId xmlns:p14="http://schemas.microsoft.com/office/powerpoint/2010/main" val="74489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3302FAC-00D3-42C2-8CCD-192D4B090E99}" type="slidenum">
              <a:rPr lang="nl-NL" smtClean="0"/>
              <a:t>5</a:t>
            </a:fld>
            <a:endParaRPr lang="nl-NL" dirty="0"/>
          </a:p>
        </p:txBody>
      </p:sp>
    </p:spTree>
    <p:extLst>
      <p:ext uri="{BB962C8B-B14F-4D97-AF65-F5344CB8AC3E}">
        <p14:creationId xmlns:p14="http://schemas.microsoft.com/office/powerpoint/2010/main" val="3767127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sz="2400">
                <a:solidFill>
                  <a:schemeClr val="tx1"/>
                </a:solidFill>
                <a:latin typeface="Georgia" pitchFamily="18" charset="0"/>
                <a:ea typeface="ＭＳ Ｐゴシック" pitchFamily="1" charset="-128"/>
              </a:defRPr>
            </a:lvl1pPr>
            <a:lvl2pPr marL="703276" indent="-270491" eaLnBrk="0" hangingPunct="0">
              <a:defRPr sz="2400">
                <a:solidFill>
                  <a:schemeClr val="tx1"/>
                </a:solidFill>
                <a:latin typeface="Georgia" pitchFamily="18" charset="0"/>
                <a:ea typeface="ＭＳ Ｐゴシック" pitchFamily="1" charset="-128"/>
              </a:defRPr>
            </a:lvl2pPr>
            <a:lvl3pPr marL="1081964" indent="-216393" eaLnBrk="0" hangingPunct="0">
              <a:defRPr sz="2400">
                <a:solidFill>
                  <a:schemeClr val="tx1"/>
                </a:solidFill>
                <a:latin typeface="Georgia" pitchFamily="18" charset="0"/>
                <a:ea typeface="ＭＳ Ｐゴシック" pitchFamily="1" charset="-128"/>
              </a:defRPr>
            </a:lvl3pPr>
            <a:lvl4pPr marL="1514749" indent="-216393" eaLnBrk="0" hangingPunct="0">
              <a:defRPr sz="2400">
                <a:solidFill>
                  <a:schemeClr val="tx1"/>
                </a:solidFill>
                <a:latin typeface="Georgia" pitchFamily="18" charset="0"/>
                <a:ea typeface="ＭＳ Ｐゴシック" pitchFamily="1" charset="-128"/>
              </a:defRPr>
            </a:lvl4pPr>
            <a:lvl5pPr marL="1947535" indent="-216393" eaLnBrk="0" hangingPunct="0">
              <a:defRPr sz="2400">
                <a:solidFill>
                  <a:schemeClr val="tx1"/>
                </a:solidFill>
                <a:latin typeface="Georgia" pitchFamily="18" charset="0"/>
                <a:ea typeface="ＭＳ Ｐゴシック" pitchFamily="1" charset="-128"/>
              </a:defRPr>
            </a:lvl5pPr>
            <a:lvl6pPr marL="2380320"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6pPr>
            <a:lvl7pPr marL="2813106"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7pPr>
            <a:lvl8pPr marL="3245891"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8pPr>
            <a:lvl9pPr marL="3678677"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9pPr>
          </a:lstStyle>
          <a:p>
            <a:fld id="{6CB27C2E-73BF-42FA-8B05-7611A4860CE9}" type="slidenum">
              <a:rPr lang="en-US" sz="1200">
                <a:latin typeface="Arial" charset="0"/>
              </a:rPr>
              <a:pPr/>
              <a:t>25</a:t>
            </a:fld>
            <a:endParaRPr lang="en-US" sz="1200">
              <a:latin typeface="Arial"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nl-NL"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sz="2400">
                <a:solidFill>
                  <a:schemeClr val="tx1"/>
                </a:solidFill>
                <a:latin typeface="Georgia" pitchFamily="18" charset="0"/>
                <a:ea typeface="ＭＳ Ｐゴシック" pitchFamily="1" charset="-128"/>
              </a:defRPr>
            </a:lvl1pPr>
            <a:lvl2pPr marL="703276" indent="-270491" eaLnBrk="0" hangingPunct="0">
              <a:defRPr sz="2400">
                <a:solidFill>
                  <a:schemeClr val="tx1"/>
                </a:solidFill>
                <a:latin typeface="Georgia" pitchFamily="18" charset="0"/>
                <a:ea typeface="ＭＳ Ｐゴシック" pitchFamily="1" charset="-128"/>
              </a:defRPr>
            </a:lvl2pPr>
            <a:lvl3pPr marL="1081964" indent="-216393" eaLnBrk="0" hangingPunct="0">
              <a:defRPr sz="2400">
                <a:solidFill>
                  <a:schemeClr val="tx1"/>
                </a:solidFill>
                <a:latin typeface="Georgia" pitchFamily="18" charset="0"/>
                <a:ea typeface="ＭＳ Ｐゴシック" pitchFamily="1" charset="-128"/>
              </a:defRPr>
            </a:lvl3pPr>
            <a:lvl4pPr marL="1514749" indent="-216393" eaLnBrk="0" hangingPunct="0">
              <a:defRPr sz="2400">
                <a:solidFill>
                  <a:schemeClr val="tx1"/>
                </a:solidFill>
                <a:latin typeface="Georgia" pitchFamily="18" charset="0"/>
                <a:ea typeface="ＭＳ Ｐゴシック" pitchFamily="1" charset="-128"/>
              </a:defRPr>
            </a:lvl4pPr>
            <a:lvl5pPr marL="1947535" indent="-216393" eaLnBrk="0" hangingPunct="0">
              <a:defRPr sz="2400">
                <a:solidFill>
                  <a:schemeClr val="tx1"/>
                </a:solidFill>
                <a:latin typeface="Georgia" pitchFamily="18" charset="0"/>
                <a:ea typeface="ＭＳ Ｐゴシック" pitchFamily="1" charset="-128"/>
              </a:defRPr>
            </a:lvl5pPr>
            <a:lvl6pPr marL="2380320"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6pPr>
            <a:lvl7pPr marL="2813106"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7pPr>
            <a:lvl8pPr marL="3245891"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8pPr>
            <a:lvl9pPr marL="3678677"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9pPr>
          </a:lstStyle>
          <a:p>
            <a:fld id="{D6458F04-56EE-4396-B584-79195324B5E0}" type="slidenum">
              <a:rPr lang="en-US" sz="1200">
                <a:latin typeface="Arial" charset="0"/>
              </a:rPr>
              <a:pPr/>
              <a:t>26</a:t>
            </a:fld>
            <a:endParaRPr lang="en-US" sz="1200">
              <a:latin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686275" y="4343798"/>
            <a:ext cx="5485451" cy="4114872"/>
          </a:xfrm>
          <a:noFill/>
        </p:spPr>
        <p:txBody>
          <a:bodyPr/>
          <a:lstStyle/>
          <a:p>
            <a:pPr eaLnBrk="1" hangingPunct="1"/>
            <a:endParaRPr lang="nl-NL"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sz="2400">
                <a:solidFill>
                  <a:schemeClr val="tx1"/>
                </a:solidFill>
                <a:latin typeface="Georgia" pitchFamily="18" charset="0"/>
                <a:ea typeface="ＭＳ Ｐゴシック" pitchFamily="1" charset="-128"/>
              </a:defRPr>
            </a:lvl1pPr>
            <a:lvl2pPr marL="703276" indent="-270491" eaLnBrk="0" hangingPunct="0">
              <a:defRPr sz="2400">
                <a:solidFill>
                  <a:schemeClr val="tx1"/>
                </a:solidFill>
                <a:latin typeface="Georgia" pitchFamily="18" charset="0"/>
                <a:ea typeface="ＭＳ Ｐゴシック" pitchFamily="1" charset="-128"/>
              </a:defRPr>
            </a:lvl2pPr>
            <a:lvl3pPr marL="1081964" indent="-216393" eaLnBrk="0" hangingPunct="0">
              <a:defRPr sz="2400">
                <a:solidFill>
                  <a:schemeClr val="tx1"/>
                </a:solidFill>
                <a:latin typeface="Georgia" pitchFamily="18" charset="0"/>
                <a:ea typeface="ＭＳ Ｐゴシック" pitchFamily="1" charset="-128"/>
              </a:defRPr>
            </a:lvl3pPr>
            <a:lvl4pPr marL="1514749" indent="-216393" eaLnBrk="0" hangingPunct="0">
              <a:defRPr sz="2400">
                <a:solidFill>
                  <a:schemeClr val="tx1"/>
                </a:solidFill>
                <a:latin typeface="Georgia" pitchFamily="18" charset="0"/>
                <a:ea typeface="ＭＳ Ｐゴシック" pitchFamily="1" charset="-128"/>
              </a:defRPr>
            </a:lvl4pPr>
            <a:lvl5pPr marL="1947535" indent="-216393" eaLnBrk="0" hangingPunct="0">
              <a:defRPr sz="2400">
                <a:solidFill>
                  <a:schemeClr val="tx1"/>
                </a:solidFill>
                <a:latin typeface="Georgia" pitchFamily="18" charset="0"/>
                <a:ea typeface="ＭＳ Ｐゴシック" pitchFamily="1" charset="-128"/>
              </a:defRPr>
            </a:lvl5pPr>
            <a:lvl6pPr marL="2380320"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6pPr>
            <a:lvl7pPr marL="2813106"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7pPr>
            <a:lvl8pPr marL="3245891"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8pPr>
            <a:lvl9pPr marL="3678677"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9pPr>
          </a:lstStyle>
          <a:p>
            <a:fld id="{663566AE-242C-4517-9B8E-96CD00827133}" type="slidenum">
              <a:rPr lang="en-US" sz="1200">
                <a:latin typeface="Arial" charset="0"/>
              </a:rPr>
              <a:pPr/>
              <a:t>27</a:t>
            </a:fld>
            <a:endParaRPr lang="en-US" sz="1200">
              <a:latin typeface="Arial"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686275" y="4343798"/>
            <a:ext cx="5485451" cy="4114872"/>
          </a:xfrm>
          <a:noFill/>
        </p:spPr>
        <p:txBody>
          <a:bodyPr/>
          <a:lstStyle/>
          <a:p>
            <a:pPr eaLnBrk="1" hangingPunct="1"/>
            <a:endParaRPr lang="nl-NL"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sz="2400">
                <a:solidFill>
                  <a:schemeClr val="tx1"/>
                </a:solidFill>
                <a:latin typeface="Georgia" pitchFamily="18" charset="0"/>
                <a:ea typeface="ＭＳ Ｐゴシック" pitchFamily="1" charset="-128"/>
              </a:defRPr>
            </a:lvl1pPr>
            <a:lvl2pPr marL="703276" indent="-270491" eaLnBrk="0" hangingPunct="0">
              <a:defRPr sz="2400">
                <a:solidFill>
                  <a:schemeClr val="tx1"/>
                </a:solidFill>
                <a:latin typeface="Georgia" pitchFamily="18" charset="0"/>
                <a:ea typeface="ＭＳ Ｐゴシック" pitchFamily="1" charset="-128"/>
              </a:defRPr>
            </a:lvl2pPr>
            <a:lvl3pPr marL="1081964" indent="-216393" eaLnBrk="0" hangingPunct="0">
              <a:defRPr sz="2400">
                <a:solidFill>
                  <a:schemeClr val="tx1"/>
                </a:solidFill>
                <a:latin typeface="Georgia" pitchFamily="18" charset="0"/>
                <a:ea typeface="ＭＳ Ｐゴシック" pitchFamily="1" charset="-128"/>
              </a:defRPr>
            </a:lvl3pPr>
            <a:lvl4pPr marL="1514749" indent="-216393" eaLnBrk="0" hangingPunct="0">
              <a:defRPr sz="2400">
                <a:solidFill>
                  <a:schemeClr val="tx1"/>
                </a:solidFill>
                <a:latin typeface="Georgia" pitchFamily="18" charset="0"/>
                <a:ea typeface="ＭＳ Ｐゴシック" pitchFamily="1" charset="-128"/>
              </a:defRPr>
            </a:lvl4pPr>
            <a:lvl5pPr marL="1947535" indent="-216393" eaLnBrk="0" hangingPunct="0">
              <a:defRPr sz="2400">
                <a:solidFill>
                  <a:schemeClr val="tx1"/>
                </a:solidFill>
                <a:latin typeface="Georgia" pitchFamily="18" charset="0"/>
                <a:ea typeface="ＭＳ Ｐゴシック" pitchFamily="1" charset="-128"/>
              </a:defRPr>
            </a:lvl5pPr>
            <a:lvl6pPr marL="2380320"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6pPr>
            <a:lvl7pPr marL="2813106"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7pPr>
            <a:lvl8pPr marL="3245891"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8pPr>
            <a:lvl9pPr marL="3678677"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9pPr>
          </a:lstStyle>
          <a:p>
            <a:fld id="{2F7AFFB4-BAD0-4DCB-A37B-B5A0BBFFC15D}" type="slidenum">
              <a:rPr lang="en-US" sz="1200">
                <a:latin typeface="Arial" charset="0"/>
              </a:rPr>
              <a:pPr/>
              <a:t>29</a:t>
            </a:fld>
            <a:endParaRPr lang="en-US" sz="1200">
              <a:latin typeface="Arial"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xfrm>
            <a:off x="686275" y="4343798"/>
            <a:ext cx="5485451" cy="4114872"/>
          </a:xfrm>
          <a:noFill/>
        </p:spPr>
        <p:txBody>
          <a:bodyPr/>
          <a:lstStyle/>
          <a:p>
            <a:pPr eaLnBrk="1" hangingPunct="1"/>
            <a:endParaRPr lang="nl-N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sz="2400">
                <a:solidFill>
                  <a:schemeClr val="tx1"/>
                </a:solidFill>
                <a:latin typeface="Georgia" pitchFamily="18" charset="0"/>
                <a:ea typeface="ＭＳ Ｐゴシック" pitchFamily="1" charset="-128"/>
              </a:defRPr>
            </a:lvl1pPr>
            <a:lvl2pPr marL="703276" indent="-270491" eaLnBrk="0" hangingPunct="0">
              <a:defRPr sz="2400">
                <a:solidFill>
                  <a:schemeClr val="tx1"/>
                </a:solidFill>
                <a:latin typeface="Georgia" pitchFamily="18" charset="0"/>
                <a:ea typeface="ＭＳ Ｐゴシック" pitchFamily="1" charset="-128"/>
              </a:defRPr>
            </a:lvl2pPr>
            <a:lvl3pPr marL="1081964" indent="-216393" eaLnBrk="0" hangingPunct="0">
              <a:defRPr sz="2400">
                <a:solidFill>
                  <a:schemeClr val="tx1"/>
                </a:solidFill>
                <a:latin typeface="Georgia" pitchFamily="18" charset="0"/>
                <a:ea typeface="ＭＳ Ｐゴシック" pitchFamily="1" charset="-128"/>
              </a:defRPr>
            </a:lvl3pPr>
            <a:lvl4pPr marL="1514749" indent="-216393" eaLnBrk="0" hangingPunct="0">
              <a:defRPr sz="2400">
                <a:solidFill>
                  <a:schemeClr val="tx1"/>
                </a:solidFill>
                <a:latin typeface="Georgia" pitchFamily="18" charset="0"/>
                <a:ea typeface="ＭＳ Ｐゴシック" pitchFamily="1" charset="-128"/>
              </a:defRPr>
            </a:lvl4pPr>
            <a:lvl5pPr marL="1947535" indent="-216393" eaLnBrk="0" hangingPunct="0">
              <a:defRPr sz="2400">
                <a:solidFill>
                  <a:schemeClr val="tx1"/>
                </a:solidFill>
                <a:latin typeface="Georgia" pitchFamily="18" charset="0"/>
                <a:ea typeface="ＭＳ Ｐゴシック" pitchFamily="1" charset="-128"/>
              </a:defRPr>
            </a:lvl5pPr>
            <a:lvl6pPr marL="2380320"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6pPr>
            <a:lvl7pPr marL="2813106"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7pPr>
            <a:lvl8pPr marL="3245891"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8pPr>
            <a:lvl9pPr marL="3678677"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9pPr>
          </a:lstStyle>
          <a:p>
            <a:fld id="{B2FC1734-5CB0-48DD-9666-4BED1AB3D1C5}" type="slidenum">
              <a:rPr lang="en-US" sz="1200">
                <a:latin typeface="Arial" charset="0"/>
              </a:rPr>
              <a:pPr/>
              <a:t>32</a:t>
            </a:fld>
            <a:endParaRPr lang="en-US" sz="1200">
              <a:latin typeface="Arial" charset="0"/>
            </a:endParaRPr>
          </a:p>
        </p:txBody>
      </p:sp>
      <p:sp>
        <p:nvSpPr>
          <p:cNvPr id="78851" name="Rectangle 2"/>
          <p:cNvSpPr>
            <a:spLocks noGrp="1" noRot="1" noChangeAspect="1" noChangeArrowheads="1" noTextEdit="1"/>
          </p:cNvSpPr>
          <p:nvPr>
            <p:ph type="sldImg"/>
          </p:nvPr>
        </p:nvSpPr>
        <p:spPr>
          <a:xfrm>
            <a:off x="1144588" y="685800"/>
            <a:ext cx="4565650" cy="3424238"/>
          </a:xfrm>
          <a:ln/>
        </p:spPr>
      </p:sp>
      <p:sp>
        <p:nvSpPr>
          <p:cNvPr id="78852" name="Rectangle 3"/>
          <p:cNvSpPr>
            <a:spLocks noGrp="1" noChangeArrowheads="1"/>
          </p:cNvSpPr>
          <p:nvPr>
            <p:ph type="body" idx="1"/>
          </p:nvPr>
        </p:nvSpPr>
        <p:spPr>
          <a:xfrm>
            <a:off x="913978" y="4345247"/>
            <a:ext cx="5023718" cy="4109077"/>
          </a:xfrm>
          <a:noFill/>
        </p:spPr>
        <p:txBody>
          <a:bodyPr/>
          <a:lstStyle/>
          <a:p>
            <a:pPr defTabSz="447813"/>
            <a:endParaRPr lang="nl-NL"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jdelijke aanduiding voor dia-afbeelding 1"/>
          <p:cNvSpPr>
            <a:spLocks noGrp="1" noRot="1" noChangeAspect="1" noTextEdit="1"/>
          </p:cNvSpPr>
          <p:nvPr>
            <p:ph type="sldImg"/>
          </p:nvPr>
        </p:nvSpPr>
        <p:spPr>
          <a:ln/>
        </p:spPr>
      </p:sp>
      <p:sp>
        <p:nvSpPr>
          <p:cNvPr id="80899" name="Tijdelijke aanduiding voor notities 2"/>
          <p:cNvSpPr>
            <a:spLocks noGrp="1"/>
          </p:cNvSpPr>
          <p:nvPr>
            <p:ph type="body" idx="1"/>
          </p:nvPr>
        </p:nvSpPr>
        <p:spPr>
          <a:noFill/>
        </p:spPr>
        <p:txBody>
          <a:bodyPr/>
          <a:lstStyle/>
          <a:p>
            <a:pPr eaLnBrk="1" hangingPunct="1"/>
            <a:endParaRPr lang="nl-NL" smtClean="0"/>
          </a:p>
        </p:txBody>
      </p:sp>
      <p:sp>
        <p:nvSpPr>
          <p:cNvPr id="80900" name="Tijdelijke aanduiding voor dianummer 3"/>
          <p:cNvSpPr>
            <a:spLocks noGrp="1"/>
          </p:cNvSpPr>
          <p:nvPr>
            <p:ph type="sldNum" sz="quarter" idx="5"/>
          </p:nvPr>
        </p:nvSpPr>
        <p:spPr>
          <a:noFill/>
        </p:spPr>
        <p:txBody>
          <a:bodyPr/>
          <a:lstStyle>
            <a:lvl1pPr eaLnBrk="0" hangingPunct="0">
              <a:defRPr sz="2400">
                <a:solidFill>
                  <a:schemeClr val="tx1"/>
                </a:solidFill>
                <a:latin typeface="Georgia" pitchFamily="18" charset="0"/>
                <a:ea typeface="ＭＳ Ｐゴシック" pitchFamily="1" charset="-128"/>
              </a:defRPr>
            </a:lvl1pPr>
            <a:lvl2pPr marL="703276" indent="-270491" eaLnBrk="0" hangingPunct="0">
              <a:defRPr sz="2400">
                <a:solidFill>
                  <a:schemeClr val="tx1"/>
                </a:solidFill>
                <a:latin typeface="Georgia" pitchFamily="18" charset="0"/>
                <a:ea typeface="ＭＳ Ｐゴシック" pitchFamily="1" charset="-128"/>
              </a:defRPr>
            </a:lvl2pPr>
            <a:lvl3pPr marL="1081964" indent="-216393" eaLnBrk="0" hangingPunct="0">
              <a:defRPr sz="2400">
                <a:solidFill>
                  <a:schemeClr val="tx1"/>
                </a:solidFill>
                <a:latin typeface="Georgia" pitchFamily="18" charset="0"/>
                <a:ea typeface="ＭＳ Ｐゴシック" pitchFamily="1" charset="-128"/>
              </a:defRPr>
            </a:lvl3pPr>
            <a:lvl4pPr marL="1514749" indent="-216393" eaLnBrk="0" hangingPunct="0">
              <a:defRPr sz="2400">
                <a:solidFill>
                  <a:schemeClr val="tx1"/>
                </a:solidFill>
                <a:latin typeface="Georgia" pitchFamily="18" charset="0"/>
                <a:ea typeface="ＭＳ Ｐゴシック" pitchFamily="1" charset="-128"/>
              </a:defRPr>
            </a:lvl4pPr>
            <a:lvl5pPr marL="1947535" indent="-216393" eaLnBrk="0" hangingPunct="0">
              <a:defRPr sz="2400">
                <a:solidFill>
                  <a:schemeClr val="tx1"/>
                </a:solidFill>
                <a:latin typeface="Georgia" pitchFamily="18" charset="0"/>
                <a:ea typeface="ＭＳ Ｐゴシック" pitchFamily="1" charset="-128"/>
              </a:defRPr>
            </a:lvl5pPr>
            <a:lvl6pPr marL="2380320"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6pPr>
            <a:lvl7pPr marL="2813106"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7pPr>
            <a:lvl8pPr marL="3245891"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8pPr>
            <a:lvl9pPr marL="3678677"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9pPr>
          </a:lstStyle>
          <a:p>
            <a:fld id="{DD275977-D4A7-451E-AEAD-787DF858EB0C}" type="slidenum">
              <a:rPr lang="en-US" sz="1200">
                <a:latin typeface="Arial" charset="0"/>
              </a:rPr>
              <a:pPr/>
              <a:t>40</a:t>
            </a:fld>
            <a:endParaRPr lang="en-US"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3302FAC-00D3-42C2-8CCD-192D4B090E99}" type="slidenum">
              <a:rPr lang="nl-NL" smtClean="0"/>
              <a:t>6</a:t>
            </a:fld>
            <a:endParaRPr lang="nl-NL" dirty="0"/>
          </a:p>
        </p:txBody>
      </p:sp>
    </p:spTree>
    <p:extLst>
      <p:ext uri="{BB962C8B-B14F-4D97-AF65-F5344CB8AC3E}">
        <p14:creationId xmlns:p14="http://schemas.microsoft.com/office/powerpoint/2010/main" val="3767127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sz="2400">
                <a:solidFill>
                  <a:schemeClr val="tx1"/>
                </a:solidFill>
                <a:latin typeface="Georgia" pitchFamily="18" charset="0"/>
                <a:ea typeface="ＭＳ Ｐゴシック" pitchFamily="1" charset="-128"/>
              </a:defRPr>
            </a:lvl1pPr>
            <a:lvl2pPr marL="703276" indent="-270491" eaLnBrk="0" hangingPunct="0">
              <a:defRPr sz="2400">
                <a:solidFill>
                  <a:schemeClr val="tx1"/>
                </a:solidFill>
                <a:latin typeface="Georgia" pitchFamily="18" charset="0"/>
                <a:ea typeface="ＭＳ Ｐゴシック" pitchFamily="1" charset="-128"/>
              </a:defRPr>
            </a:lvl2pPr>
            <a:lvl3pPr marL="1081964" indent="-216393" eaLnBrk="0" hangingPunct="0">
              <a:defRPr sz="2400">
                <a:solidFill>
                  <a:schemeClr val="tx1"/>
                </a:solidFill>
                <a:latin typeface="Georgia" pitchFamily="18" charset="0"/>
                <a:ea typeface="ＭＳ Ｐゴシック" pitchFamily="1" charset="-128"/>
              </a:defRPr>
            </a:lvl3pPr>
            <a:lvl4pPr marL="1514749" indent="-216393" eaLnBrk="0" hangingPunct="0">
              <a:defRPr sz="2400">
                <a:solidFill>
                  <a:schemeClr val="tx1"/>
                </a:solidFill>
                <a:latin typeface="Georgia" pitchFamily="18" charset="0"/>
                <a:ea typeface="ＭＳ Ｐゴシック" pitchFamily="1" charset="-128"/>
              </a:defRPr>
            </a:lvl4pPr>
            <a:lvl5pPr marL="1947535" indent="-216393" eaLnBrk="0" hangingPunct="0">
              <a:defRPr sz="2400">
                <a:solidFill>
                  <a:schemeClr val="tx1"/>
                </a:solidFill>
                <a:latin typeface="Georgia" pitchFamily="18" charset="0"/>
                <a:ea typeface="ＭＳ Ｐゴシック" pitchFamily="1" charset="-128"/>
              </a:defRPr>
            </a:lvl5pPr>
            <a:lvl6pPr marL="2380320"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6pPr>
            <a:lvl7pPr marL="2813106"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7pPr>
            <a:lvl8pPr marL="3245891"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8pPr>
            <a:lvl9pPr marL="3678677"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9pPr>
          </a:lstStyle>
          <a:p>
            <a:fld id="{655F49D9-4FF4-4326-AB29-B6A35C52B460}" type="slidenum">
              <a:rPr lang="en-US" sz="1200">
                <a:latin typeface="Arial" charset="0"/>
              </a:rPr>
              <a:pPr/>
              <a:t>7</a:t>
            </a:fld>
            <a:endParaRPr lang="en-US" sz="1200" dirty="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nl-NL"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400">
                <a:solidFill>
                  <a:schemeClr val="tx1"/>
                </a:solidFill>
                <a:latin typeface="Georgia" pitchFamily="18" charset="0"/>
                <a:ea typeface="ＭＳ Ｐゴシック" pitchFamily="1" charset="-128"/>
              </a:defRPr>
            </a:lvl1pPr>
            <a:lvl2pPr marL="703276" indent="-270491" eaLnBrk="0" hangingPunct="0">
              <a:defRPr sz="2400">
                <a:solidFill>
                  <a:schemeClr val="tx1"/>
                </a:solidFill>
                <a:latin typeface="Georgia" pitchFamily="18" charset="0"/>
                <a:ea typeface="ＭＳ Ｐゴシック" pitchFamily="1" charset="-128"/>
              </a:defRPr>
            </a:lvl2pPr>
            <a:lvl3pPr marL="1081964" indent="-216393" eaLnBrk="0" hangingPunct="0">
              <a:defRPr sz="2400">
                <a:solidFill>
                  <a:schemeClr val="tx1"/>
                </a:solidFill>
                <a:latin typeface="Georgia" pitchFamily="18" charset="0"/>
                <a:ea typeface="ＭＳ Ｐゴシック" pitchFamily="1" charset="-128"/>
              </a:defRPr>
            </a:lvl3pPr>
            <a:lvl4pPr marL="1514749" indent="-216393" eaLnBrk="0" hangingPunct="0">
              <a:defRPr sz="2400">
                <a:solidFill>
                  <a:schemeClr val="tx1"/>
                </a:solidFill>
                <a:latin typeface="Georgia" pitchFamily="18" charset="0"/>
                <a:ea typeface="ＭＳ Ｐゴシック" pitchFamily="1" charset="-128"/>
              </a:defRPr>
            </a:lvl4pPr>
            <a:lvl5pPr marL="1947535" indent="-216393" eaLnBrk="0" hangingPunct="0">
              <a:defRPr sz="2400">
                <a:solidFill>
                  <a:schemeClr val="tx1"/>
                </a:solidFill>
                <a:latin typeface="Georgia" pitchFamily="18" charset="0"/>
                <a:ea typeface="ＭＳ Ｐゴシック" pitchFamily="1" charset="-128"/>
              </a:defRPr>
            </a:lvl5pPr>
            <a:lvl6pPr marL="2380320"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6pPr>
            <a:lvl7pPr marL="2813106"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7pPr>
            <a:lvl8pPr marL="3245891"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8pPr>
            <a:lvl9pPr marL="3678677"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9pPr>
          </a:lstStyle>
          <a:p>
            <a:fld id="{1D5B332F-AA97-482B-8623-DB590994151B}" type="slidenum">
              <a:rPr lang="en-US" sz="1200">
                <a:latin typeface="Arial" charset="0"/>
              </a:rPr>
              <a:pPr/>
              <a:t>8</a:t>
            </a:fld>
            <a:endParaRPr lang="en-US" sz="1200">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nl-N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sz="2400">
                <a:solidFill>
                  <a:schemeClr val="tx1"/>
                </a:solidFill>
                <a:latin typeface="Georgia" pitchFamily="18" charset="0"/>
                <a:ea typeface="ＭＳ Ｐゴシック" pitchFamily="1" charset="-128"/>
              </a:defRPr>
            </a:lvl1pPr>
            <a:lvl2pPr marL="703276" indent="-270491" eaLnBrk="0" hangingPunct="0">
              <a:defRPr sz="2400">
                <a:solidFill>
                  <a:schemeClr val="tx1"/>
                </a:solidFill>
                <a:latin typeface="Georgia" pitchFamily="18" charset="0"/>
                <a:ea typeface="ＭＳ Ｐゴシック" pitchFamily="1" charset="-128"/>
              </a:defRPr>
            </a:lvl2pPr>
            <a:lvl3pPr marL="1081964" indent="-216393" eaLnBrk="0" hangingPunct="0">
              <a:defRPr sz="2400">
                <a:solidFill>
                  <a:schemeClr val="tx1"/>
                </a:solidFill>
                <a:latin typeface="Georgia" pitchFamily="18" charset="0"/>
                <a:ea typeface="ＭＳ Ｐゴシック" pitchFamily="1" charset="-128"/>
              </a:defRPr>
            </a:lvl3pPr>
            <a:lvl4pPr marL="1514749" indent="-216393" eaLnBrk="0" hangingPunct="0">
              <a:defRPr sz="2400">
                <a:solidFill>
                  <a:schemeClr val="tx1"/>
                </a:solidFill>
                <a:latin typeface="Georgia" pitchFamily="18" charset="0"/>
                <a:ea typeface="ＭＳ Ｐゴシック" pitchFamily="1" charset="-128"/>
              </a:defRPr>
            </a:lvl4pPr>
            <a:lvl5pPr marL="1947535" indent="-216393" eaLnBrk="0" hangingPunct="0">
              <a:defRPr sz="2400">
                <a:solidFill>
                  <a:schemeClr val="tx1"/>
                </a:solidFill>
                <a:latin typeface="Georgia" pitchFamily="18" charset="0"/>
                <a:ea typeface="ＭＳ Ｐゴシック" pitchFamily="1" charset="-128"/>
              </a:defRPr>
            </a:lvl5pPr>
            <a:lvl6pPr marL="2380320"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6pPr>
            <a:lvl7pPr marL="2813106"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7pPr>
            <a:lvl8pPr marL="3245891"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8pPr>
            <a:lvl9pPr marL="3678677"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9pPr>
          </a:lstStyle>
          <a:p>
            <a:fld id="{73449574-26F2-41F9-9FD4-8A9B205DE9E7}" type="slidenum">
              <a:rPr lang="en-US" sz="1200">
                <a:latin typeface="Arial" charset="0"/>
              </a:rPr>
              <a:pPr/>
              <a:t>11</a:t>
            </a:fld>
            <a:endParaRPr lang="en-US" sz="1200">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nl-N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a:spLocks noGrp="1" noChangeArrowheads="1"/>
          </p:cNvSpPr>
          <p:nvPr>
            <p:ph type="dt" sz="quarter" idx="1"/>
          </p:nvPr>
        </p:nvSpPr>
        <p:spPr>
          <a:noFill/>
        </p:spPr>
        <p:txBody>
          <a:bodyPr/>
          <a:lstStyle>
            <a:lvl1pPr eaLnBrk="0" hangingPunct="0">
              <a:defRPr sz="2400">
                <a:solidFill>
                  <a:schemeClr val="tx1"/>
                </a:solidFill>
                <a:latin typeface="Georgia" pitchFamily="18" charset="0"/>
                <a:ea typeface="ＭＳ Ｐゴシック" pitchFamily="1" charset="-128"/>
              </a:defRPr>
            </a:lvl1pPr>
            <a:lvl2pPr marL="703276" indent="-270491" eaLnBrk="0" hangingPunct="0">
              <a:defRPr sz="2400">
                <a:solidFill>
                  <a:schemeClr val="tx1"/>
                </a:solidFill>
                <a:latin typeface="Georgia" pitchFamily="18" charset="0"/>
                <a:ea typeface="ＭＳ Ｐゴシック" pitchFamily="1" charset="-128"/>
              </a:defRPr>
            </a:lvl2pPr>
            <a:lvl3pPr marL="1081964" indent="-216393" eaLnBrk="0" hangingPunct="0">
              <a:defRPr sz="2400">
                <a:solidFill>
                  <a:schemeClr val="tx1"/>
                </a:solidFill>
                <a:latin typeface="Georgia" pitchFamily="18" charset="0"/>
                <a:ea typeface="ＭＳ Ｐゴシック" pitchFamily="1" charset="-128"/>
              </a:defRPr>
            </a:lvl3pPr>
            <a:lvl4pPr marL="1514749" indent="-216393" eaLnBrk="0" hangingPunct="0">
              <a:defRPr sz="2400">
                <a:solidFill>
                  <a:schemeClr val="tx1"/>
                </a:solidFill>
                <a:latin typeface="Georgia" pitchFamily="18" charset="0"/>
                <a:ea typeface="ＭＳ Ｐゴシック" pitchFamily="1" charset="-128"/>
              </a:defRPr>
            </a:lvl4pPr>
            <a:lvl5pPr marL="1947535" indent="-216393" eaLnBrk="0" hangingPunct="0">
              <a:defRPr sz="2400">
                <a:solidFill>
                  <a:schemeClr val="tx1"/>
                </a:solidFill>
                <a:latin typeface="Georgia" pitchFamily="18" charset="0"/>
                <a:ea typeface="ＭＳ Ｐゴシック" pitchFamily="1" charset="-128"/>
              </a:defRPr>
            </a:lvl5pPr>
            <a:lvl6pPr marL="2380320"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6pPr>
            <a:lvl7pPr marL="2813106"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7pPr>
            <a:lvl8pPr marL="3245891"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8pPr>
            <a:lvl9pPr marL="3678677"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9pPr>
          </a:lstStyle>
          <a:p>
            <a:r>
              <a:rPr lang="nl-NL" sz="1200">
                <a:latin typeface="Arial" charset="0"/>
              </a:rPr>
              <a:t>Breinleren UMCG 8 maart 2011</a:t>
            </a:r>
          </a:p>
        </p:txBody>
      </p:sp>
      <p:sp>
        <p:nvSpPr>
          <p:cNvPr id="70659" name="Rectangle 9"/>
          <p:cNvSpPr>
            <a:spLocks noGrp="1" noChangeArrowheads="1"/>
          </p:cNvSpPr>
          <p:nvPr>
            <p:ph type="sldNum" sz="quarter" idx="5"/>
          </p:nvPr>
        </p:nvSpPr>
        <p:spPr>
          <a:noFill/>
        </p:spPr>
        <p:txBody>
          <a:bodyPr/>
          <a:lstStyle>
            <a:lvl1pPr eaLnBrk="0" hangingPunct="0">
              <a:defRPr sz="2400">
                <a:solidFill>
                  <a:schemeClr val="tx1"/>
                </a:solidFill>
                <a:latin typeface="Georgia" pitchFamily="18" charset="0"/>
                <a:ea typeface="ＭＳ Ｐゴシック" pitchFamily="1" charset="-128"/>
              </a:defRPr>
            </a:lvl1pPr>
            <a:lvl2pPr marL="703276" indent="-270491" eaLnBrk="0" hangingPunct="0">
              <a:defRPr sz="2400">
                <a:solidFill>
                  <a:schemeClr val="tx1"/>
                </a:solidFill>
                <a:latin typeface="Georgia" pitchFamily="18" charset="0"/>
                <a:ea typeface="ＭＳ Ｐゴシック" pitchFamily="1" charset="-128"/>
              </a:defRPr>
            </a:lvl2pPr>
            <a:lvl3pPr marL="1081964" indent="-216393" eaLnBrk="0" hangingPunct="0">
              <a:defRPr sz="2400">
                <a:solidFill>
                  <a:schemeClr val="tx1"/>
                </a:solidFill>
                <a:latin typeface="Georgia" pitchFamily="18" charset="0"/>
                <a:ea typeface="ＭＳ Ｐゴシック" pitchFamily="1" charset="-128"/>
              </a:defRPr>
            </a:lvl3pPr>
            <a:lvl4pPr marL="1514749" indent="-216393" eaLnBrk="0" hangingPunct="0">
              <a:defRPr sz="2400">
                <a:solidFill>
                  <a:schemeClr val="tx1"/>
                </a:solidFill>
                <a:latin typeface="Georgia" pitchFamily="18" charset="0"/>
                <a:ea typeface="ＭＳ Ｐゴシック" pitchFamily="1" charset="-128"/>
              </a:defRPr>
            </a:lvl4pPr>
            <a:lvl5pPr marL="1947535" indent="-216393" eaLnBrk="0" hangingPunct="0">
              <a:defRPr sz="2400">
                <a:solidFill>
                  <a:schemeClr val="tx1"/>
                </a:solidFill>
                <a:latin typeface="Georgia" pitchFamily="18" charset="0"/>
                <a:ea typeface="ＭＳ Ｐゴシック" pitchFamily="1" charset="-128"/>
              </a:defRPr>
            </a:lvl5pPr>
            <a:lvl6pPr marL="2380320"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6pPr>
            <a:lvl7pPr marL="2813106"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7pPr>
            <a:lvl8pPr marL="3245891"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8pPr>
            <a:lvl9pPr marL="3678677"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9pPr>
          </a:lstStyle>
          <a:p>
            <a:fld id="{AE6A5661-D15D-4E93-8FE8-4030AA6467CC}" type="slidenum">
              <a:rPr lang="nl-NL" sz="1200">
                <a:latin typeface="Arial" charset="0"/>
              </a:rPr>
              <a:pPr/>
              <a:t>15</a:t>
            </a:fld>
            <a:endParaRPr lang="nl-NL" sz="1200">
              <a:latin typeface="Arial" charset="0"/>
            </a:endParaRPr>
          </a:p>
        </p:txBody>
      </p:sp>
      <p:sp>
        <p:nvSpPr>
          <p:cNvPr id="70660" name="Rectangle 2"/>
          <p:cNvSpPr>
            <a:spLocks noGrp="1" noRot="1" noChangeAspect="1" noChangeArrowheads="1" noTextEdit="1"/>
          </p:cNvSpPr>
          <p:nvPr>
            <p:ph type="sldImg"/>
          </p:nvPr>
        </p:nvSpPr>
        <p:spPr>
          <a:ln/>
        </p:spPr>
      </p:sp>
      <p:sp>
        <p:nvSpPr>
          <p:cNvPr id="70661" name="Rectangle 3"/>
          <p:cNvSpPr>
            <a:spLocks noGrp="1" noChangeArrowheads="1"/>
          </p:cNvSpPr>
          <p:nvPr>
            <p:ph type="body" idx="1"/>
          </p:nvPr>
        </p:nvSpPr>
        <p:spPr>
          <a:noFill/>
        </p:spPr>
        <p:txBody>
          <a:bodyPr/>
          <a:lstStyle/>
          <a:p>
            <a:pPr eaLnBrk="1" hangingPunct="1"/>
            <a:r>
              <a:rPr lang="nl-NL" dirty="0" smtClean="0"/>
              <a:t>beloningssysteem is het laatste. Dopamine receptor ongevoelig -&gt; Risicovol gedrag. Wanneer komt er dopamine vrij: als het klopt, als het werkt, als we iets krijgen/houden (</a:t>
            </a:r>
            <a:r>
              <a:rPr lang="nl-NL" dirty="0" err="1" smtClean="0"/>
              <a:t>vb</a:t>
            </a:r>
            <a:r>
              <a:rPr lang="nl-NL" dirty="0" smtClean="0"/>
              <a:t>: proefmonsters, pizza, auto’s). Als we ergens bij horen en bij complimentjes! Als het klopt -&gt; stereotyperingen. Geen veranderingen gewenst dus!</a:t>
            </a:r>
          </a:p>
          <a:p>
            <a:pPr eaLnBrk="1" hangingPunct="1">
              <a:spcBef>
                <a:spcPct val="0"/>
              </a:spcBef>
            </a:pPr>
            <a:r>
              <a:rPr lang="nl-NL" dirty="0" smtClean="0">
                <a:solidFill>
                  <a:srgbClr val="FFFFFF"/>
                </a:solidFill>
              </a:rPr>
              <a:t>Dopamine speelt een grote rol bij het ervaren van genot, blijdschap en welzijn</a:t>
            </a:r>
            <a:r>
              <a:rPr lang="en-GB" dirty="0" smtClean="0">
                <a:solidFill>
                  <a:srgbClr val="FFFFFF"/>
                </a:solidFill>
              </a:rPr>
              <a:t> </a:t>
            </a:r>
          </a:p>
          <a:p>
            <a:pPr eaLnBrk="1" hangingPunct="1"/>
            <a:endParaRPr lang="nl-NL"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sz="2400">
                <a:solidFill>
                  <a:schemeClr val="tx1"/>
                </a:solidFill>
                <a:latin typeface="Georgia" pitchFamily="18" charset="0"/>
                <a:ea typeface="ＭＳ Ｐゴシック" pitchFamily="1" charset="-128"/>
              </a:defRPr>
            </a:lvl1pPr>
            <a:lvl2pPr marL="703276" indent="-270491" eaLnBrk="0" hangingPunct="0">
              <a:defRPr sz="2400">
                <a:solidFill>
                  <a:schemeClr val="tx1"/>
                </a:solidFill>
                <a:latin typeface="Georgia" pitchFamily="18" charset="0"/>
                <a:ea typeface="ＭＳ Ｐゴシック" pitchFamily="1" charset="-128"/>
              </a:defRPr>
            </a:lvl2pPr>
            <a:lvl3pPr marL="1081964" indent="-216393" eaLnBrk="0" hangingPunct="0">
              <a:defRPr sz="2400">
                <a:solidFill>
                  <a:schemeClr val="tx1"/>
                </a:solidFill>
                <a:latin typeface="Georgia" pitchFamily="18" charset="0"/>
                <a:ea typeface="ＭＳ Ｐゴシック" pitchFamily="1" charset="-128"/>
              </a:defRPr>
            </a:lvl3pPr>
            <a:lvl4pPr marL="1514749" indent="-216393" eaLnBrk="0" hangingPunct="0">
              <a:defRPr sz="2400">
                <a:solidFill>
                  <a:schemeClr val="tx1"/>
                </a:solidFill>
                <a:latin typeface="Georgia" pitchFamily="18" charset="0"/>
                <a:ea typeface="ＭＳ Ｐゴシック" pitchFamily="1" charset="-128"/>
              </a:defRPr>
            </a:lvl4pPr>
            <a:lvl5pPr marL="1947535" indent="-216393" eaLnBrk="0" hangingPunct="0">
              <a:defRPr sz="2400">
                <a:solidFill>
                  <a:schemeClr val="tx1"/>
                </a:solidFill>
                <a:latin typeface="Georgia" pitchFamily="18" charset="0"/>
                <a:ea typeface="ＭＳ Ｐゴシック" pitchFamily="1" charset="-128"/>
              </a:defRPr>
            </a:lvl5pPr>
            <a:lvl6pPr marL="2380320"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6pPr>
            <a:lvl7pPr marL="2813106"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7pPr>
            <a:lvl8pPr marL="3245891"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8pPr>
            <a:lvl9pPr marL="3678677"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9pPr>
          </a:lstStyle>
          <a:p>
            <a:fld id="{E3271175-274D-47D7-A2A4-783A91EA16A0}" type="slidenum">
              <a:rPr lang="en-US" sz="1200">
                <a:latin typeface="Arial" charset="0"/>
              </a:rPr>
              <a:pPr/>
              <a:t>17</a:t>
            </a:fld>
            <a:endParaRPr lang="en-US" sz="1200">
              <a:latin typeface="Arial" charset="0"/>
            </a:endParaRPr>
          </a:p>
        </p:txBody>
      </p:sp>
      <p:sp>
        <p:nvSpPr>
          <p:cNvPr id="71683" name="Rectangle 2"/>
          <p:cNvSpPr>
            <a:spLocks noGrp="1" noRot="1" noChangeAspect="1" noChangeArrowheads="1" noTextEdit="1"/>
          </p:cNvSpPr>
          <p:nvPr>
            <p:ph type="sldImg"/>
          </p:nvPr>
        </p:nvSpPr>
        <p:spPr>
          <a:ln/>
        </p:spPr>
      </p:sp>
      <p:sp>
        <p:nvSpPr>
          <p:cNvPr id="71684" name="Text Box 3"/>
          <p:cNvSpPr>
            <a:spLocks noGrp="1" noChangeArrowheads="1"/>
          </p:cNvSpPr>
          <p:nvPr>
            <p:ph type="body" idx="1"/>
          </p:nvPr>
        </p:nvSpPr>
        <p:spPr>
          <a:xfrm>
            <a:off x="913979" y="4345248"/>
            <a:ext cx="5025299" cy="4113423"/>
          </a:xfrm>
          <a:noFill/>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533" tIns="43267" rIns="86533" bIns="43267" anchor="ctr"/>
          <a:lstStyle/>
          <a:p>
            <a:pPr defTabSz="425272"/>
            <a:endParaRPr lang="nl-N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sz="2400">
                <a:solidFill>
                  <a:schemeClr val="tx1"/>
                </a:solidFill>
                <a:latin typeface="Georgia" pitchFamily="18" charset="0"/>
                <a:ea typeface="ＭＳ Ｐゴシック" pitchFamily="1" charset="-128"/>
              </a:defRPr>
            </a:lvl1pPr>
            <a:lvl2pPr marL="703276" indent="-270491" eaLnBrk="0" hangingPunct="0">
              <a:defRPr sz="2400">
                <a:solidFill>
                  <a:schemeClr val="tx1"/>
                </a:solidFill>
                <a:latin typeface="Georgia" pitchFamily="18" charset="0"/>
                <a:ea typeface="ＭＳ Ｐゴシック" pitchFamily="1" charset="-128"/>
              </a:defRPr>
            </a:lvl2pPr>
            <a:lvl3pPr marL="1081964" indent="-216393" eaLnBrk="0" hangingPunct="0">
              <a:defRPr sz="2400">
                <a:solidFill>
                  <a:schemeClr val="tx1"/>
                </a:solidFill>
                <a:latin typeface="Georgia" pitchFamily="18" charset="0"/>
                <a:ea typeface="ＭＳ Ｐゴシック" pitchFamily="1" charset="-128"/>
              </a:defRPr>
            </a:lvl3pPr>
            <a:lvl4pPr marL="1514749" indent="-216393" eaLnBrk="0" hangingPunct="0">
              <a:defRPr sz="2400">
                <a:solidFill>
                  <a:schemeClr val="tx1"/>
                </a:solidFill>
                <a:latin typeface="Georgia" pitchFamily="18" charset="0"/>
                <a:ea typeface="ＭＳ Ｐゴシック" pitchFamily="1" charset="-128"/>
              </a:defRPr>
            </a:lvl4pPr>
            <a:lvl5pPr marL="1947535" indent="-216393" eaLnBrk="0" hangingPunct="0">
              <a:defRPr sz="2400">
                <a:solidFill>
                  <a:schemeClr val="tx1"/>
                </a:solidFill>
                <a:latin typeface="Georgia" pitchFamily="18" charset="0"/>
                <a:ea typeface="ＭＳ Ｐゴシック" pitchFamily="1" charset="-128"/>
              </a:defRPr>
            </a:lvl5pPr>
            <a:lvl6pPr marL="2380320"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6pPr>
            <a:lvl7pPr marL="2813106"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7pPr>
            <a:lvl8pPr marL="3245891"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8pPr>
            <a:lvl9pPr marL="3678677"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9pPr>
          </a:lstStyle>
          <a:p>
            <a:fld id="{F8210BF6-46AD-4F07-857D-8C7B05EAB18F}" type="slidenum">
              <a:rPr lang="en-US" sz="1200">
                <a:latin typeface="Arial" charset="0"/>
              </a:rPr>
              <a:pPr/>
              <a:t>22</a:t>
            </a:fld>
            <a:endParaRPr lang="en-US" sz="1200">
              <a:latin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686275" y="4343798"/>
            <a:ext cx="5485451" cy="4114872"/>
          </a:xfrm>
          <a:noFill/>
        </p:spPr>
        <p:txBody>
          <a:bodyPr/>
          <a:lstStyle/>
          <a:p>
            <a:pPr eaLnBrk="1" hangingPunct="1"/>
            <a:endParaRPr lang="nl-N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jdelijke aanduiding voor dia-afbeelding 1"/>
          <p:cNvSpPr>
            <a:spLocks noGrp="1" noRot="1" noChangeAspect="1" noTextEdit="1"/>
          </p:cNvSpPr>
          <p:nvPr>
            <p:ph type="sldImg"/>
          </p:nvPr>
        </p:nvSpPr>
        <p:spPr>
          <a:ln/>
        </p:spPr>
      </p:sp>
      <p:sp>
        <p:nvSpPr>
          <p:cNvPr id="73731" name="Tijdelijke aanduiding voor notities 2"/>
          <p:cNvSpPr>
            <a:spLocks noGrp="1"/>
          </p:cNvSpPr>
          <p:nvPr>
            <p:ph type="body" idx="1"/>
          </p:nvPr>
        </p:nvSpPr>
        <p:spPr>
          <a:noFill/>
        </p:spPr>
        <p:txBody>
          <a:bodyPr/>
          <a:lstStyle/>
          <a:p>
            <a:pPr eaLnBrk="1" hangingPunct="1"/>
            <a:r>
              <a:rPr lang="nl-NL" smtClean="0"/>
              <a:t>In de hersenen ligt ook het ‘ventraal tegmentaal gebied’ (VTG of ‘area’= VTA), dit is een groep zenuwcellen, waarvan de lange zenuwuiteinden – axonen – verbonden zijn met de frontale cortex, de amygdala en de hippocampus en de ‘nucleus accumbens’(speelt een belangrijke rol bij positieve belevingen zoals verlangen, motivatie, passie en bevrediging).  De nucleus accumbens en het VTG vormen samen het genotscentrum van de hersenen. En wanneer men iets leuks doet, dan maakt dat genotscentrum dopamine aan. </a:t>
            </a:r>
          </a:p>
          <a:p>
            <a:pPr eaLnBrk="1" hangingPunct="1"/>
            <a:endParaRPr lang="nl-NL" smtClean="0"/>
          </a:p>
        </p:txBody>
      </p:sp>
      <p:sp>
        <p:nvSpPr>
          <p:cNvPr id="73732" name="Tijdelijke aanduiding voor dianummer 3"/>
          <p:cNvSpPr>
            <a:spLocks noGrp="1"/>
          </p:cNvSpPr>
          <p:nvPr>
            <p:ph type="sldNum" sz="quarter" idx="5"/>
          </p:nvPr>
        </p:nvSpPr>
        <p:spPr>
          <a:noFill/>
        </p:spPr>
        <p:txBody>
          <a:bodyPr/>
          <a:lstStyle>
            <a:lvl1pPr eaLnBrk="0" hangingPunct="0">
              <a:defRPr sz="2400">
                <a:solidFill>
                  <a:schemeClr val="tx1"/>
                </a:solidFill>
                <a:latin typeface="Georgia" pitchFamily="18" charset="0"/>
                <a:ea typeface="ＭＳ Ｐゴシック" pitchFamily="1" charset="-128"/>
              </a:defRPr>
            </a:lvl1pPr>
            <a:lvl2pPr marL="703276" indent="-270491" eaLnBrk="0" hangingPunct="0">
              <a:defRPr sz="2400">
                <a:solidFill>
                  <a:schemeClr val="tx1"/>
                </a:solidFill>
                <a:latin typeface="Georgia" pitchFamily="18" charset="0"/>
                <a:ea typeface="ＭＳ Ｐゴシック" pitchFamily="1" charset="-128"/>
              </a:defRPr>
            </a:lvl2pPr>
            <a:lvl3pPr marL="1081964" indent="-216393" eaLnBrk="0" hangingPunct="0">
              <a:defRPr sz="2400">
                <a:solidFill>
                  <a:schemeClr val="tx1"/>
                </a:solidFill>
                <a:latin typeface="Georgia" pitchFamily="18" charset="0"/>
                <a:ea typeface="ＭＳ Ｐゴシック" pitchFamily="1" charset="-128"/>
              </a:defRPr>
            </a:lvl3pPr>
            <a:lvl4pPr marL="1514749" indent="-216393" eaLnBrk="0" hangingPunct="0">
              <a:defRPr sz="2400">
                <a:solidFill>
                  <a:schemeClr val="tx1"/>
                </a:solidFill>
                <a:latin typeface="Georgia" pitchFamily="18" charset="0"/>
                <a:ea typeface="ＭＳ Ｐゴシック" pitchFamily="1" charset="-128"/>
              </a:defRPr>
            </a:lvl4pPr>
            <a:lvl5pPr marL="1947535" indent="-216393" eaLnBrk="0" hangingPunct="0">
              <a:defRPr sz="2400">
                <a:solidFill>
                  <a:schemeClr val="tx1"/>
                </a:solidFill>
                <a:latin typeface="Georgia" pitchFamily="18" charset="0"/>
                <a:ea typeface="ＭＳ Ｐゴシック" pitchFamily="1" charset="-128"/>
              </a:defRPr>
            </a:lvl5pPr>
            <a:lvl6pPr marL="2380320"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6pPr>
            <a:lvl7pPr marL="2813106"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7pPr>
            <a:lvl8pPr marL="3245891"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8pPr>
            <a:lvl9pPr marL="3678677" indent="-216393" algn="ctr" eaLnBrk="0" fontAlgn="base" hangingPunct="0">
              <a:spcBef>
                <a:spcPct val="50000"/>
              </a:spcBef>
              <a:spcAft>
                <a:spcPct val="0"/>
              </a:spcAft>
              <a:defRPr sz="2400">
                <a:solidFill>
                  <a:schemeClr val="tx1"/>
                </a:solidFill>
                <a:latin typeface="Georgia" pitchFamily="18" charset="0"/>
                <a:ea typeface="ＭＳ Ｐゴシック" pitchFamily="1" charset="-128"/>
              </a:defRPr>
            </a:lvl9pPr>
          </a:lstStyle>
          <a:p>
            <a:fld id="{B7F1AC27-976F-454C-913F-2EE8157F1690}" type="slidenum">
              <a:rPr lang="en-US" sz="1200">
                <a:latin typeface="Arial" charset="0"/>
              </a:rPr>
              <a:pPr/>
              <a:t>24</a:t>
            </a:fld>
            <a:endParaRPr lang="en-US" sz="12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7" name="Tijdelijke aanduiding voor datum 6"/>
          <p:cNvSpPr>
            <a:spLocks noGrp="1"/>
          </p:cNvSpPr>
          <p:nvPr>
            <p:ph type="dt" sz="half" idx="10"/>
          </p:nvPr>
        </p:nvSpPr>
        <p:spPr/>
        <p:txBody>
          <a:bodyPr/>
          <a:lstStyle/>
          <a:p>
            <a:r>
              <a:rPr lang="nl-NL" smtClean="0"/>
              <a:t>20-09-2012</a:t>
            </a:r>
            <a:endParaRPr lang="nl-NL" dirty="0"/>
          </a:p>
        </p:txBody>
      </p:sp>
      <p:sp>
        <p:nvSpPr>
          <p:cNvPr id="8" name="Tijdelijke aanduiding voor voettekst 7"/>
          <p:cNvSpPr>
            <a:spLocks noGrp="1"/>
          </p:cNvSpPr>
          <p:nvPr>
            <p:ph type="ftr" sz="quarter" idx="11"/>
          </p:nvPr>
        </p:nvSpPr>
        <p:spPr/>
        <p:txBody>
          <a:bodyPr/>
          <a:lstStyle/>
          <a:p>
            <a:r>
              <a:rPr lang="nl-NL" smtClean="0"/>
              <a:t>brein en studiesucces</a:t>
            </a:r>
            <a:endParaRPr lang="nl-NL" dirty="0"/>
          </a:p>
        </p:txBody>
      </p:sp>
      <p:sp>
        <p:nvSpPr>
          <p:cNvPr id="9" name="Tijdelijke aanduiding voor dianummer 8"/>
          <p:cNvSpPr>
            <a:spLocks noGrp="1"/>
          </p:cNvSpPr>
          <p:nvPr>
            <p:ph type="sldNum" sz="quarter" idx="12"/>
          </p:nvPr>
        </p:nvSpPr>
        <p:spPr>
          <a:xfrm>
            <a:off x="6660232" y="6327575"/>
            <a:ext cx="2133600" cy="365125"/>
          </a:xfrm>
        </p:spPr>
        <p:txBody>
          <a:bodyPr/>
          <a:lstStyle/>
          <a:p>
            <a:fld id="{EB7C4C22-4D1B-4F5D-9E5F-035948080F82}" type="slidenum">
              <a:rPr lang="nl-NL" smtClean="0"/>
              <a:t>‹nr.›</a:t>
            </a:fld>
            <a:endParaRPr lang="nl-NL" dirty="0"/>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a:off x="1364711" y="592927"/>
            <a:ext cx="1565807" cy="390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1752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r>
              <a:rPr lang="nl-NL" smtClean="0"/>
              <a:t>20-09-2012</a:t>
            </a:r>
            <a:endParaRPr lang="nl-NL"/>
          </a:p>
        </p:txBody>
      </p:sp>
      <p:sp>
        <p:nvSpPr>
          <p:cNvPr id="5" name="Tijdelijke aanduiding voor voettekst 4"/>
          <p:cNvSpPr>
            <a:spLocks noGrp="1"/>
          </p:cNvSpPr>
          <p:nvPr>
            <p:ph type="ftr" sz="quarter" idx="11"/>
          </p:nvPr>
        </p:nvSpPr>
        <p:spPr/>
        <p:txBody>
          <a:bodyPr/>
          <a:lstStyle/>
          <a:p>
            <a:r>
              <a:rPr lang="nl-NL" smtClean="0"/>
              <a:t>brein en studiesucces</a:t>
            </a:r>
            <a:endParaRPr lang="nl-NL"/>
          </a:p>
        </p:txBody>
      </p:sp>
      <p:sp>
        <p:nvSpPr>
          <p:cNvPr id="6" name="Tijdelijke aanduiding voor dianummer 5"/>
          <p:cNvSpPr>
            <a:spLocks noGrp="1"/>
          </p:cNvSpPr>
          <p:nvPr>
            <p:ph type="sldNum" sz="quarter" idx="12"/>
          </p:nvPr>
        </p:nvSpPr>
        <p:spPr/>
        <p:txBody>
          <a:bodyPr/>
          <a:lstStyle/>
          <a:p>
            <a:fld id="{81D2AC1E-95BF-4816-8B5D-CF5C53139F65}" type="slidenum">
              <a:rPr lang="nl-NL" smtClean="0"/>
              <a:t>‹nr.›</a:t>
            </a:fld>
            <a:endParaRPr lang="nl-NL"/>
          </a:p>
        </p:txBody>
      </p:sp>
    </p:spTree>
    <p:extLst>
      <p:ext uri="{BB962C8B-B14F-4D97-AF65-F5344CB8AC3E}">
        <p14:creationId xmlns:p14="http://schemas.microsoft.com/office/powerpoint/2010/main" val="360178706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r>
              <a:rPr lang="nl-NL" smtClean="0"/>
              <a:t>20-09-2012</a:t>
            </a:r>
            <a:endParaRPr lang="nl-NL"/>
          </a:p>
        </p:txBody>
      </p:sp>
      <p:sp>
        <p:nvSpPr>
          <p:cNvPr id="5" name="Tijdelijke aanduiding voor voettekst 4"/>
          <p:cNvSpPr>
            <a:spLocks noGrp="1"/>
          </p:cNvSpPr>
          <p:nvPr>
            <p:ph type="ftr" sz="quarter" idx="11"/>
          </p:nvPr>
        </p:nvSpPr>
        <p:spPr/>
        <p:txBody>
          <a:bodyPr/>
          <a:lstStyle/>
          <a:p>
            <a:r>
              <a:rPr lang="nl-NL" smtClean="0"/>
              <a:t>brein en studiesucces</a:t>
            </a:r>
            <a:endParaRPr lang="nl-NL"/>
          </a:p>
        </p:txBody>
      </p:sp>
      <p:sp>
        <p:nvSpPr>
          <p:cNvPr id="6" name="Tijdelijke aanduiding voor dianummer 5"/>
          <p:cNvSpPr>
            <a:spLocks noGrp="1"/>
          </p:cNvSpPr>
          <p:nvPr>
            <p:ph type="sldNum" sz="quarter" idx="12"/>
          </p:nvPr>
        </p:nvSpPr>
        <p:spPr/>
        <p:txBody>
          <a:bodyPr/>
          <a:lstStyle/>
          <a:p>
            <a:fld id="{81D2AC1E-95BF-4816-8B5D-CF5C53139F65}" type="slidenum">
              <a:rPr lang="nl-NL" smtClean="0"/>
              <a:t>‹nr.›</a:t>
            </a:fld>
            <a:endParaRPr lang="nl-NL"/>
          </a:p>
        </p:txBody>
      </p:sp>
    </p:spTree>
    <p:extLst>
      <p:ext uri="{BB962C8B-B14F-4D97-AF65-F5344CB8AC3E}">
        <p14:creationId xmlns:p14="http://schemas.microsoft.com/office/powerpoint/2010/main" val="38077059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755650" y="1468438"/>
            <a:ext cx="7934325" cy="657225"/>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755650" y="2205038"/>
            <a:ext cx="3890963" cy="3887787"/>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799013" y="2205038"/>
            <a:ext cx="3890962" cy="3887787"/>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lvl1pPr>
              <a:defRPr/>
            </a:lvl1pPr>
          </a:lstStyle>
          <a:p>
            <a:pPr>
              <a:defRPr/>
            </a:pPr>
            <a:r>
              <a:rPr lang="nl-NL" smtClean="0"/>
              <a:t>20-09-2012</a:t>
            </a:r>
            <a:endParaRPr lang="nl-NL"/>
          </a:p>
        </p:txBody>
      </p:sp>
      <p:sp>
        <p:nvSpPr>
          <p:cNvPr id="6" name="Tijdelijke aanduiding voor dianummer 5"/>
          <p:cNvSpPr>
            <a:spLocks noGrp="1"/>
          </p:cNvSpPr>
          <p:nvPr>
            <p:ph type="sldNum" sz="quarter" idx="11"/>
          </p:nvPr>
        </p:nvSpPr>
        <p:spPr/>
        <p:txBody>
          <a:bodyPr/>
          <a:lstStyle>
            <a:lvl1pPr>
              <a:defRPr/>
            </a:lvl1pPr>
          </a:lstStyle>
          <a:p>
            <a:pPr>
              <a:defRPr/>
            </a:pPr>
            <a:r>
              <a:rPr lang="nl-NL" dirty="0"/>
              <a:t> </a:t>
            </a:r>
            <a:fld id="{7F82DA80-A62F-485E-BEEE-BF0BED25AEC2}" type="slidenum">
              <a:rPr lang="nl-NL" smtClean="0"/>
              <a:pPr>
                <a:defRPr/>
              </a:pPr>
              <a:t>‹nr.›</a:t>
            </a:fld>
            <a:endParaRPr lang="nl-NL" dirty="0"/>
          </a:p>
        </p:txBody>
      </p:sp>
      <p:sp>
        <p:nvSpPr>
          <p:cNvPr id="7" name="Tijdelijke aanduiding voor voettekst 6"/>
          <p:cNvSpPr>
            <a:spLocks noGrp="1"/>
          </p:cNvSpPr>
          <p:nvPr>
            <p:ph type="ftr" sz="quarter" idx="12"/>
          </p:nvPr>
        </p:nvSpPr>
        <p:spPr/>
        <p:txBody>
          <a:bodyPr/>
          <a:lstStyle/>
          <a:p>
            <a:r>
              <a:rPr lang="nl-NL" smtClean="0"/>
              <a:t>brein en studiesucces</a:t>
            </a:r>
            <a:endParaRPr lang="nl-NL" dirty="0"/>
          </a:p>
        </p:txBody>
      </p:sp>
    </p:spTree>
    <p:extLst>
      <p:ext uri="{BB962C8B-B14F-4D97-AF65-F5344CB8AC3E}">
        <p14:creationId xmlns:p14="http://schemas.microsoft.com/office/powerpoint/2010/main" val="2707471501"/>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0" name="Tijdelijke aanduiding voor datum 9"/>
          <p:cNvSpPr>
            <a:spLocks noGrp="1"/>
          </p:cNvSpPr>
          <p:nvPr>
            <p:ph type="dt" sz="half" idx="10"/>
          </p:nvPr>
        </p:nvSpPr>
        <p:spPr/>
        <p:txBody>
          <a:bodyPr/>
          <a:lstStyle/>
          <a:p>
            <a:r>
              <a:rPr lang="nl-NL" smtClean="0"/>
              <a:t>20-09-2012</a:t>
            </a:r>
            <a:endParaRPr lang="nl-NL"/>
          </a:p>
        </p:txBody>
      </p:sp>
      <p:sp>
        <p:nvSpPr>
          <p:cNvPr id="11" name="Tijdelijke aanduiding voor voettekst 10"/>
          <p:cNvSpPr>
            <a:spLocks noGrp="1"/>
          </p:cNvSpPr>
          <p:nvPr>
            <p:ph type="ftr" sz="quarter" idx="11"/>
          </p:nvPr>
        </p:nvSpPr>
        <p:spPr/>
        <p:txBody>
          <a:bodyPr/>
          <a:lstStyle/>
          <a:p>
            <a:r>
              <a:rPr lang="nl-NL" smtClean="0"/>
              <a:t>brein en studiesucces</a:t>
            </a:r>
            <a:endParaRPr lang="nl-NL" dirty="0"/>
          </a:p>
        </p:txBody>
      </p:sp>
      <p:sp>
        <p:nvSpPr>
          <p:cNvPr id="12" name="Tijdelijke aanduiding voor dianummer 11"/>
          <p:cNvSpPr>
            <a:spLocks noGrp="1"/>
          </p:cNvSpPr>
          <p:nvPr>
            <p:ph type="sldNum" sz="quarter" idx="12"/>
          </p:nvPr>
        </p:nvSpPr>
        <p:spPr/>
        <p:txBody>
          <a:bodyPr/>
          <a:lstStyle/>
          <a:p>
            <a:fld id="{EB7C4C22-4D1B-4F5D-9E5F-035948080F82}" type="slidenum">
              <a:rPr lang="nl-NL" smtClean="0"/>
              <a:t>‹nr.›</a:t>
            </a:fld>
            <a:endParaRPr lang="nl-NL" dirty="0"/>
          </a:p>
        </p:txBody>
      </p:sp>
      <p:sp>
        <p:nvSpPr>
          <p:cNvPr id="13" name="Titel 12"/>
          <p:cNvSpPr>
            <a:spLocks noGrp="1"/>
          </p:cNvSpPr>
          <p:nvPr>
            <p:ph type="title"/>
          </p:nvPr>
        </p:nvSpPr>
        <p:spPr>
          <a:xfrm>
            <a:off x="755576" y="274638"/>
            <a:ext cx="7931224" cy="1143000"/>
          </a:xfrm>
        </p:spPr>
        <p:txBody>
          <a:bodyPr/>
          <a:lstStyle/>
          <a:p>
            <a:r>
              <a:rPr lang="nl-NL" dirty="0" smtClean="0"/>
              <a:t>Klik om de stijl te bewerken</a:t>
            </a:r>
            <a:endParaRPr lang="nl-NL" dirty="0"/>
          </a:p>
        </p:txBody>
      </p:sp>
    </p:spTree>
    <p:extLst>
      <p:ext uri="{BB962C8B-B14F-4D97-AF65-F5344CB8AC3E}">
        <p14:creationId xmlns:p14="http://schemas.microsoft.com/office/powerpoint/2010/main" val="2090109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r>
              <a:rPr lang="nl-NL" smtClean="0"/>
              <a:t>20-09-2012</a:t>
            </a:r>
            <a:endParaRPr lang="nl-NL"/>
          </a:p>
        </p:txBody>
      </p:sp>
      <p:sp>
        <p:nvSpPr>
          <p:cNvPr id="5" name="Tijdelijke aanduiding voor voettekst 4"/>
          <p:cNvSpPr>
            <a:spLocks noGrp="1"/>
          </p:cNvSpPr>
          <p:nvPr>
            <p:ph type="ftr" sz="quarter" idx="11"/>
          </p:nvPr>
        </p:nvSpPr>
        <p:spPr/>
        <p:txBody>
          <a:bodyPr/>
          <a:lstStyle/>
          <a:p>
            <a:r>
              <a:rPr lang="nl-NL" smtClean="0"/>
              <a:t>brein en studiesucces</a:t>
            </a:r>
            <a:endParaRPr lang="nl-NL"/>
          </a:p>
        </p:txBody>
      </p:sp>
      <p:sp>
        <p:nvSpPr>
          <p:cNvPr id="6" name="Tijdelijke aanduiding voor dianummer 5"/>
          <p:cNvSpPr>
            <a:spLocks noGrp="1"/>
          </p:cNvSpPr>
          <p:nvPr>
            <p:ph type="sldNum" sz="quarter" idx="12"/>
          </p:nvPr>
        </p:nvSpPr>
        <p:spPr/>
        <p:txBody>
          <a:bodyPr/>
          <a:lstStyle/>
          <a:p>
            <a:fld id="{81D2AC1E-95BF-4816-8B5D-CF5C53139F65}" type="slidenum">
              <a:rPr lang="nl-NL" smtClean="0"/>
              <a:t>‹nr.›</a:t>
            </a:fld>
            <a:endParaRPr lang="nl-NL"/>
          </a:p>
        </p:txBody>
      </p:sp>
    </p:spTree>
    <p:extLst>
      <p:ext uri="{BB962C8B-B14F-4D97-AF65-F5344CB8AC3E}">
        <p14:creationId xmlns:p14="http://schemas.microsoft.com/office/powerpoint/2010/main" val="24034406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r>
              <a:rPr lang="nl-NL" smtClean="0"/>
              <a:t>20-09-2012</a:t>
            </a:r>
            <a:endParaRPr lang="nl-NL"/>
          </a:p>
        </p:txBody>
      </p:sp>
      <p:sp>
        <p:nvSpPr>
          <p:cNvPr id="6" name="Tijdelijke aanduiding voor voettekst 5"/>
          <p:cNvSpPr>
            <a:spLocks noGrp="1"/>
          </p:cNvSpPr>
          <p:nvPr>
            <p:ph type="ftr" sz="quarter" idx="11"/>
          </p:nvPr>
        </p:nvSpPr>
        <p:spPr/>
        <p:txBody>
          <a:bodyPr/>
          <a:lstStyle/>
          <a:p>
            <a:r>
              <a:rPr lang="nl-NL" smtClean="0"/>
              <a:t>brein en studiesucces</a:t>
            </a:r>
            <a:endParaRPr lang="nl-NL"/>
          </a:p>
        </p:txBody>
      </p:sp>
      <p:sp>
        <p:nvSpPr>
          <p:cNvPr id="7" name="Tijdelijke aanduiding voor dianummer 6"/>
          <p:cNvSpPr>
            <a:spLocks noGrp="1"/>
          </p:cNvSpPr>
          <p:nvPr>
            <p:ph type="sldNum" sz="quarter" idx="12"/>
          </p:nvPr>
        </p:nvSpPr>
        <p:spPr/>
        <p:txBody>
          <a:bodyPr/>
          <a:lstStyle/>
          <a:p>
            <a:fld id="{81D2AC1E-95BF-4816-8B5D-CF5C53139F65}" type="slidenum">
              <a:rPr lang="nl-NL" smtClean="0"/>
              <a:t>‹nr.›</a:t>
            </a:fld>
            <a:endParaRPr lang="nl-NL"/>
          </a:p>
        </p:txBody>
      </p:sp>
    </p:spTree>
    <p:extLst>
      <p:ext uri="{BB962C8B-B14F-4D97-AF65-F5344CB8AC3E}">
        <p14:creationId xmlns:p14="http://schemas.microsoft.com/office/powerpoint/2010/main" val="10713709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r>
              <a:rPr lang="nl-NL" smtClean="0"/>
              <a:t>20-09-2012</a:t>
            </a:r>
            <a:endParaRPr lang="nl-NL"/>
          </a:p>
        </p:txBody>
      </p:sp>
      <p:sp>
        <p:nvSpPr>
          <p:cNvPr id="8" name="Tijdelijke aanduiding voor voettekst 7"/>
          <p:cNvSpPr>
            <a:spLocks noGrp="1"/>
          </p:cNvSpPr>
          <p:nvPr>
            <p:ph type="ftr" sz="quarter" idx="11"/>
          </p:nvPr>
        </p:nvSpPr>
        <p:spPr/>
        <p:txBody>
          <a:bodyPr/>
          <a:lstStyle/>
          <a:p>
            <a:r>
              <a:rPr lang="nl-NL" smtClean="0"/>
              <a:t>brein en studiesucces</a:t>
            </a:r>
            <a:endParaRPr lang="nl-NL"/>
          </a:p>
        </p:txBody>
      </p:sp>
      <p:sp>
        <p:nvSpPr>
          <p:cNvPr id="9" name="Tijdelijke aanduiding voor dianummer 8"/>
          <p:cNvSpPr>
            <a:spLocks noGrp="1"/>
          </p:cNvSpPr>
          <p:nvPr>
            <p:ph type="sldNum" sz="quarter" idx="12"/>
          </p:nvPr>
        </p:nvSpPr>
        <p:spPr/>
        <p:txBody>
          <a:bodyPr/>
          <a:lstStyle/>
          <a:p>
            <a:fld id="{81D2AC1E-95BF-4816-8B5D-CF5C53139F65}" type="slidenum">
              <a:rPr lang="nl-NL" smtClean="0"/>
              <a:t>‹nr.›</a:t>
            </a:fld>
            <a:endParaRPr lang="nl-NL"/>
          </a:p>
        </p:txBody>
      </p:sp>
    </p:spTree>
    <p:extLst>
      <p:ext uri="{BB962C8B-B14F-4D97-AF65-F5344CB8AC3E}">
        <p14:creationId xmlns:p14="http://schemas.microsoft.com/office/powerpoint/2010/main" val="140937005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r>
              <a:rPr lang="nl-NL" smtClean="0"/>
              <a:t>20-09-2012</a:t>
            </a:r>
            <a:endParaRPr lang="nl-NL"/>
          </a:p>
        </p:txBody>
      </p:sp>
      <p:sp>
        <p:nvSpPr>
          <p:cNvPr id="4" name="Tijdelijke aanduiding voor voettekst 3"/>
          <p:cNvSpPr>
            <a:spLocks noGrp="1"/>
          </p:cNvSpPr>
          <p:nvPr>
            <p:ph type="ftr" sz="quarter" idx="11"/>
          </p:nvPr>
        </p:nvSpPr>
        <p:spPr/>
        <p:txBody>
          <a:bodyPr/>
          <a:lstStyle/>
          <a:p>
            <a:r>
              <a:rPr lang="nl-NL" smtClean="0"/>
              <a:t>brein en studiesucces</a:t>
            </a:r>
            <a:endParaRPr lang="nl-NL"/>
          </a:p>
        </p:txBody>
      </p:sp>
      <p:sp>
        <p:nvSpPr>
          <p:cNvPr id="5" name="Tijdelijke aanduiding voor dianummer 4"/>
          <p:cNvSpPr>
            <a:spLocks noGrp="1"/>
          </p:cNvSpPr>
          <p:nvPr>
            <p:ph type="sldNum" sz="quarter" idx="12"/>
          </p:nvPr>
        </p:nvSpPr>
        <p:spPr/>
        <p:txBody>
          <a:bodyPr/>
          <a:lstStyle/>
          <a:p>
            <a:fld id="{81D2AC1E-95BF-4816-8B5D-CF5C53139F65}" type="slidenum">
              <a:rPr lang="nl-NL" smtClean="0"/>
              <a:t>‹nr.›</a:t>
            </a:fld>
            <a:endParaRPr lang="nl-NL"/>
          </a:p>
        </p:txBody>
      </p:sp>
    </p:spTree>
    <p:extLst>
      <p:ext uri="{BB962C8B-B14F-4D97-AF65-F5344CB8AC3E}">
        <p14:creationId xmlns:p14="http://schemas.microsoft.com/office/powerpoint/2010/main" val="7203473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r>
              <a:rPr lang="nl-NL" smtClean="0"/>
              <a:t>20-09-2012</a:t>
            </a:r>
            <a:endParaRPr lang="nl-NL"/>
          </a:p>
        </p:txBody>
      </p:sp>
      <p:sp>
        <p:nvSpPr>
          <p:cNvPr id="3" name="Tijdelijke aanduiding voor voettekst 2"/>
          <p:cNvSpPr>
            <a:spLocks noGrp="1"/>
          </p:cNvSpPr>
          <p:nvPr>
            <p:ph type="ftr" sz="quarter" idx="11"/>
          </p:nvPr>
        </p:nvSpPr>
        <p:spPr/>
        <p:txBody>
          <a:bodyPr/>
          <a:lstStyle/>
          <a:p>
            <a:r>
              <a:rPr lang="nl-NL" smtClean="0"/>
              <a:t>brein en studiesucces</a:t>
            </a:r>
            <a:endParaRPr lang="nl-NL"/>
          </a:p>
        </p:txBody>
      </p:sp>
      <p:sp>
        <p:nvSpPr>
          <p:cNvPr id="4" name="Tijdelijke aanduiding voor dianummer 3"/>
          <p:cNvSpPr>
            <a:spLocks noGrp="1"/>
          </p:cNvSpPr>
          <p:nvPr>
            <p:ph type="sldNum" sz="quarter" idx="12"/>
          </p:nvPr>
        </p:nvSpPr>
        <p:spPr/>
        <p:txBody>
          <a:bodyPr/>
          <a:lstStyle/>
          <a:p>
            <a:fld id="{81D2AC1E-95BF-4816-8B5D-CF5C53139F65}" type="slidenum">
              <a:rPr lang="nl-NL" smtClean="0"/>
              <a:t>‹nr.›</a:t>
            </a:fld>
            <a:endParaRPr lang="nl-NL"/>
          </a:p>
        </p:txBody>
      </p:sp>
    </p:spTree>
    <p:extLst>
      <p:ext uri="{BB962C8B-B14F-4D97-AF65-F5344CB8AC3E}">
        <p14:creationId xmlns:p14="http://schemas.microsoft.com/office/powerpoint/2010/main" val="405267466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dirty="0" smtClean="0"/>
              <a:t>Klik om de stijl te bewerken</a:t>
            </a:r>
            <a:endParaRPr lang="nl-NL" dirty="0"/>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r>
              <a:rPr lang="nl-NL" smtClean="0"/>
              <a:t>20-09-2012</a:t>
            </a:r>
            <a:endParaRPr lang="nl-NL"/>
          </a:p>
        </p:txBody>
      </p:sp>
      <p:sp>
        <p:nvSpPr>
          <p:cNvPr id="6" name="Tijdelijke aanduiding voor voettekst 5"/>
          <p:cNvSpPr>
            <a:spLocks noGrp="1"/>
          </p:cNvSpPr>
          <p:nvPr>
            <p:ph type="ftr" sz="quarter" idx="11"/>
          </p:nvPr>
        </p:nvSpPr>
        <p:spPr/>
        <p:txBody>
          <a:bodyPr/>
          <a:lstStyle/>
          <a:p>
            <a:r>
              <a:rPr lang="nl-NL" smtClean="0"/>
              <a:t>brein en studiesucces</a:t>
            </a:r>
            <a:endParaRPr lang="nl-NL"/>
          </a:p>
        </p:txBody>
      </p:sp>
      <p:sp>
        <p:nvSpPr>
          <p:cNvPr id="7" name="Tijdelijke aanduiding voor dianummer 6"/>
          <p:cNvSpPr>
            <a:spLocks noGrp="1"/>
          </p:cNvSpPr>
          <p:nvPr>
            <p:ph type="sldNum" sz="quarter" idx="12"/>
          </p:nvPr>
        </p:nvSpPr>
        <p:spPr/>
        <p:txBody>
          <a:bodyPr/>
          <a:lstStyle/>
          <a:p>
            <a:fld id="{81D2AC1E-95BF-4816-8B5D-CF5C53139F65}" type="slidenum">
              <a:rPr lang="nl-NL" smtClean="0"/>
              <a:t>‹nr.›</a:t>
            </a:fld>
            <a:endParaRPr lang="nl-NL"/>
          </a:p>
        </p:txBody>
      </p:sp>
    </p:spTree>
    <p:extLst>
      <p:ext uri="{BB962C8B-B14F-4D97-AF65-F5344CB8AC3E}">
        <p14:creationId xmlns:p14="http://schemas.microsoft.com/office/powerpoint/2010/main" val="393436619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r>
              <a:rPr lang="nl-NL" smtClean="0"/>
              <a:t>20-09-2012</a:t>
            </a:r>
            <a:endParaRPr lang="nl-NL"/>
          </a:p>
        </p:txBody>
      </p:sp>
      <p:sp>
        <p:nvSpPr>
          <p:cNvPr id="6" name="Tijdelijke aanduiding voor voettekst 5"/>
          <p:cNvSpPr>
            <a:spLocks noGrp="1"/>
          </p:cNvSpPr>
          <p:nvPr>
            <p:ph type="ftr" sz="quarter" idx="11"/>
          </p:nvPr>
        </p:nvSpPr>
        <p:spPr/>
        <p:txBody>
          <a:bodyPr/>
          <a:lstStyle/>
          <a:p>
            <a:r>
              <a:rPr lang="nl-NL" smtClean="0"/>
              <a:t>brein en studiesucces</a:t>
            </a:r>
            <a:endParaRPr lang="nl-NL"/>
          </a:p>
        </p:txBody>
      </p:sp>
      <p:sp>
        <p:nvSpPr>
          <p:cNvPr id="7" name="Tijdelijke aanduiding voor dianummer 6"/>
          <p:cNvSpPr>
            <a:spLocks noGrp="1"/>
          </p:cNvSpPr>
          <p:nvPr>
            <p:ph type="sldNum" sz="quarter" idx="12"/>
          </p:nvPr>
        </p:nvSpPr>
        <p:spPr/>
        <p:txBody>
          <a:bodyPr/>
          <a:lstStyle/>
          <a:p>
            <a:fld id="{81D2AC1E-95BF-4816-8B5D-CF5C53139F65}" type="slidenum">
              <a:rPr lang="nl-NL" smtClean="0"/>
              <a:t>‹nr.›</a:t>
            </a:fld>
            <a:endParaRPr lang="nl-NL"/>
          </a:p>
        </p:txBody>
      </p:sp>
    </p:spTree>
    <p:extLst>
      <p:ext uri="{BB962C8B-B14F-4D97-AF65-F5344CB8AC3E}">
        <p14:creationId xmlns:p14="http://schemas.microsoft.com/office/powerpoint/2010/main" val="11532020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62491" y="260648"/>
            <a:ext cx="8113965"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NL" smtClean="0"/>
              <a:t>20-09-2012</a:t>
            </a:r>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smtClean="0"/>
              <a:t>brein en studiesucces</a:t>
            </a:r>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7C4C22-4D1B-4F5D-9E5F-035948080F82}" type="slidenum">
              <a:rPr lang="nl-NL" smtClean="0"/>
              <a:t>‹nr.›</a:t>
            </a:fld>
            <a:endParaRPr lang="nl-NL" dirty="0"/>
          </a:p>
        </p:txBody>
      </p:sp>
      <p:sp>
        <p:nvSpPr>
          <p:cNvPr id="7" name="Rechthoek 6"/>
          <p:cNvSpPr/>
          <p:nvPr userDrawn="1"/>
        </p:nvSpPr>
        <p:spPr>
          <a:xfrm>
            <a:off x="0" y="0"/>
            <a:ext cx="395536" cy="6858001"/>
          </a:xfrm>
          <a:prstGeom prst="rect">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25491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irs.ub.rug.nl/ppn/112542395"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emf"/></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1.png"/></Relationships>
</file>

<file path=ppt/slides/_rels/slide34.xml.rels><?xml version="1.0" encoding="UTF-8" standalone="yes"?>
<Relationships xmlns="http://schemas.openxmlformats.org/package/2006/relationships"><Relationship Id="rId3" Type="http://schemas.openxmlformats.org/officeDocument/2006/relationships/hyperlink" Target="http://www.youtube.com/watch?v=TW-lRARx47c&amp;feature=related" TargetMode="External"/><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67744" cy="1196752"/>
          </a:xfrm>
          <a:prstGeom prst="rect">
            <a:avLst/>
          </a:prstGeom>
          <a:solidFill>
            <a:schemeClr val="bg1">
              <a:alpha val="0"/>
            </a:schemeClr>
          </a:solidFill>
          <a:ln>
            <a:noFill/>
          </a:ln>
          <a:effectLst/>
        </p:spPr>
      </p:pic>
      <p:sp>
        <p:nvSpPr>
          <p:cNvPr id="2" name="Titel 1"/>
          <p:cNvSpPr>
            <a:spLocks noGrp="1"/>
          </p:cNvSpPr>
          <p:nvPr>
            <p:ph type="ctrTitle"/>
          </p:nvPr>
        </p:nvSpPr>
        <p:spPr/>
        <p:txBody>
          <a:bodyPr/>
          <a:lstStyle/>
          <a:p>
            <a:r>
              <a:rPr lang="nl-NL" dirty="0" smtClean="0"/>
              <a:t>Brein en studiesucces</a:t>
            </a:r>
            <a:endParaRPr lang="nl-NL" dirty="0"/>
          </a:p>
        </p:txBody>
      </p:sp>
      <p:sp>
        <p:nvSpPr>
          <p:cNvPr id="3" name="Ondertitel 2"/>
          <p:cNvSpPr>
            <a:spLocks noGrp="1"/>
          </p:cNvSpPr>
          <p:nvPr>
            <p:ph type="subTitle" idx="1"/>
          </p:nvPr>
        </p:nvSpPr>
        <p:spPr/>
        <p:txBody>
          <a:bodyPr>
            <a:normAutofit/>
          </a:bodyPr>
          <a:lstStyle/>
          <a:p>
            <a:pPr algn="l"/>
            <a:r>
              <a:rPr lang="nl-NL" dirty="0" smtClean="0"/>
              <a:t>	TP </a:t>
            </a:r>
            <a:r>
              <a:rPr lang="nl-NL" dirty="0" err="1" smtClean="0"/>
              <a:t>weetcafé</a:t>
            </a:r>
            <a:r>
              <a:rPr lang="nl-NL" dirty="0" smtClean="0"/>
              <a:t> </a:t>
            </a:r>
          </a:p>
          <a:p>
            <a:pPr algn="l"/>
            <a:endParaRPr lang="nl-NL" sz="1800" dirty="0" smtClean="0"/>
          </a:p>
          <a:p>
            <a:pPr algn="l"/>
            <a:r>
              <a:rPr lang="nl-NL" dirty="0" smtClean="0"/>
              <a:t>	Agnes Schilder</a:t>
            </a:r>
            <a:endParaRPr lang="nl-NL" dirty="0"/>
          </a:p>
        </p:txBody>
      </p:sp>
      <p:sp>
        <p:nvSpPr>
          <p:cNvPr id="4" name="Tijdelijke aanduiding voor datum 3"/>
          <p:cNvSpPr>
            <a:spLocks noGrp="1"/>
          </p:cNvSpPr>
          <p:nvPr>
            <p:ph type="dt" sz="half" idx="10"/>
          </p:nvPr>
        </p:nvSpPr>
        <p:spPr/>
        <p:txBody>
          <a:bodyPr/>
          <a:lstStyle/>
          <a:p>
            <a:r>
              <a:rPr lang="nl-NL" smtClean="0"/>
              <a:t>20-09-2012</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88640"/>
            <a:ext cx="3455048" cy="1382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3519194"/>
            <a:ext cx="2596652"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jdelijke aanduiding voor voettekst 5"/>
          <p:cNvSpPr>
            <a:spLocks noGrp="1"/>
          </p:cNvSpPr>
          <p:nvPr>
            <p:ph type="ftr" sz="quarter" idx="11"/>
          </p:nvPr>
        </p:nvSpPr>
        <p:spPr/>
        <p:txBody>
          <a:bodyPr/>
          <a:lstStyle/>
          <a:p>
            <a:r>
              <a:rPr lang="nl-NL" smtClean="0"/>
              <a:t>brein en studiesucces</a:t>
            </a:r>
            <a:endParaRPr lang="nl-NL" dirty="0"/>
          </a:p>
        </p:txBody>
      </p:sp>
      <p:sp>
        <p:nvSpPr>
          <p:cNvPr id="9" name="Tijdelijke aanduiding voor dianummer 8"/>
          <p:cNvSpPr>
            <a:spLocks noGrp="1"/>
          </p:cNvSpPr>
          <p:nvPr>
            <p:ph type="sldNum" sz="quarter" idx="12"/>
          </p:nvPr>
        </p:nvSpPr>
        <p:spPr/>
        <p:txBody>
          <a:bodyPr/>
          <a:lstStyle/>
          <a:p>
            <a:fld id="{EB7C4C22-4D1B-4F5D-9E5F-035948080F82}" type="slidenum">
              <a:rPr lang="nl-NL" smtClean="0"/>
              <a:t>1</a:t>
            </a:fld>
            <a:endParaRPr lang="nl-NL" dirty="0"/>
          </a:p>
        </p:txBody>
      </p:sp>
      <p:sp>
        <p:nvSpPr>
          <p:cNvPr id="10" name="Tekstvak 9"/>
          <p:cNvSpPr txBox="1"/>
          <p:nvPr/>
        </p:nvSpPr>
        <p:spPr>
          <a:xfrm>
            <a:off x="1907704" y="0"/>
            <a:ext cx="792088" cy="1477328"/>
          </a:xfrm>
          <a:prstGeom prst="rect">
            <a:avLst/>
          </a:prstGeom>
          <a:solidFill>
            <a:schemeClr val="bg1"/>
          </a:solidFill>
        </p:spPr>
        <p:txBody>
          <a:bodyPr wrap="square" rtlCol="0">
            <a:spAutoFit/>
          </a:bodyPr>
          <a:lstStyle/>
          <a:p>
            <a:endParaRPr lang="nl-NL" dirty="0" smtClean="0"/>
          </a:p>
          <a:p>
            <a:endParaRPr lang="nl-NL" dirty="0"/>
          </a:p>
          <a:p>
            <a:endParaRPr lang="nl-NL" dirty="0" smtClean="0"/>
          </a:p>
          <a:p>
            <a:endParaRPr lang="nl-NL" dirty="0"/>
          </a:p>
          <a:p>
            <a:endParaRPr lang="nl-NL" dirty="0"/>
          </a:p>
        </p:txBody>
      </p:sp>
      <p:sp>
        <p:nvSpPr>
          <p:cNvPr id="11" name="Tekstvak 10"/>
          <p:cNvSpPr txBox="1"/>
          <p:nvPr/>
        </p:nvSpPr>
        <p:spPr>
          <a:xfrm>
            <a:off x="578279" y="1183540"/>
            <a:ext cx="1512168" cy="369332"/>
          </a:xfrm>
          <a:prstGeom prst="rect">
            <a:avLst/>
          </a:prstGeom>
          <a:solidFill>
            <a:schemeClr val="bg1"/>
          </a:solidFill>
        </p:spPr>
        <p:txBody>
          <a:bodyPr wrap="square" rtlCol="0">
            <a:spAutoFit/>
          </a:bodyPr>
          <a:lstStyle/>
          <a:p>
            <a:endParaRPr lang="nl-NL" dirty="0"/>
          </a:p>
        </p:txBody>
      </p:sp>
      <p:sp>
        <p:nvSpPr>
          <p:cNvPr id="5" name="Tekstvak 4"/>
          <p:cNvSpPr txBox="1"/>
          <p:nvPr/>
        </p:nvSpPr>
        <p:spPr>
          <a:xfrm>
            <a:off x="0" y="860374"/>
            <a:ext cx="395536" cy="646331"/>
          </a:xfrm>
          <a:prstGeom prst="rect">
            <a:avLst/>
          </a:prstGeom>
          <a:solidFill>
            <a:srgbClr val="F68426"/>
          </a:solidFill>
        </p:spPr>
        <p:txBody>
          <a:bodyPr wrap="square" rtlCol="0">
            <a:spAutoFit/>
          </a:bodyPr>
          <a:lstStyle/>
          <a:p>
            <a:endParaRPr lang="nl-NL" dirty="0" smtClean="0"/>
          </a:p>
          <a:p>
            <a:endParaRPr lang="nl-NL" dirty="0"/>
          </a:p>
        </p:txBody>
      </p:sp>
    </p:spTree>
    <p:extLst>
      <p:ext uri="{BB962C8B-B14F-4D97-AF65-F5344CB8AC3E}">
        <p14:creationId xmlns:p14="http://schemas.microsoft.com/office/powerpoint/2010/main" val="13576559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jdelijke aanduiding voor datum 3"/>
          <p:cNvSpPr>
            <a:spLocks noGrp="1"/>
          </p:cNvSpPr>
          <p:nvPr>
            <p:ph type="dt" sz="quarter" idx="10"/>
          </p:nvPr>
        </p:nvSpPr>
        <p:spPr>
          <a:xfrm>
            <a:off x="457200" y="6356350"/>
            <a:ext cx="2133600" cy="365125"/>
          </a:xfrm>
          <a:noFill/>
        </p:spPr>
        <p:txBody>
          <a:bodyPr/>
          <a:lstStyle>
            <a:lvl1pPr eaLnBrk="0" hangingPunct="0">
              <a:defRPr sz="2500">
                <a:solidFill>
                  <a:schemeClr val="tx1"/>
                </a:solidFill>
                <a:latin typeface="Georgia" pitchFamily="18" charset="0"/>
                <a:ea typeface="ＭＳ Ｐゴシック" pitchFamily="1" charset="-128"/>
              </a:defRPr>
            </a:lvl1pPr>
            <a:lvl2pPr marL="742950" indent="-285750" eaLnBrk="0" hangingPunct="0">
              <a:defRPr sz="2500">
                <a:solidFill>
                  <a:schemeClr val="tx1"/>
                </a:solidFill>
                <a:latin typeface="Georgia" pitchFamily="18" charset="0"/>
                <a:ea typeface="ＭＳ Ｐゴシック" pitchFamily="1" charset="-128"/>
              </a:defRPr>
            </a:lvl2pPr>
            <a:lvl3pPr marL="1143000" indent="-228600" eaLnBrk="0" hangingPunct="0">
              <a:defRPr sz="2500">
                <a:solidFill>
                  <a:schemeClr val="tx1"/>
                </a:solidFill>
                <a:latin typeface="Georgia" pitchFamily="18" charset="0"/>
                <a:ea typeface="ＭＳ Ｐゴシック" pitchFamily="1" charset="-128"/>
              </a:defRPr>
            </a:lvl3pPr>
            <a:lvl4pPr marL="1600200" indent="-228600" eaLnBrk="0" hangingPunct="0">
              <a:defRPr sz="2500">
                <a:solidFill>
                  <a:schemeClr val="tx1"/>
                </a:solidFill>
                <a:latin typeface="Georgia" pitchFamily="18" charset="0"/>
                <a:ea typeface="ＭＳ Ｐゴシック" pitchFamily="1" charset="-128"/>
              </a:defRPr>
            </a:lvl4pPr>
            <a:lvl5pPr marL="2057400" indent="-228600" eaLnBrk="0" hangingPunct="0">
              <a:defRPr sz="2500">
                <a:solidFill>
                  <a:schemeClr val="tx1"/>
                </a:solidFill>
                <a:latin typeface="Georgia" pitchFamily="18" charset="0"/>
                <a:ea typeface="ＭＳ Ｐゴシック" pitchFamily="1" charset="-128"/>
              </a:defRPr>
            </a:lvl5pPr>
            <a:lvl6pPr marL="25146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6pPr>
            <a:lvl7pPr marL="29718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7pPr>
            <a:lvl8pPr marL="34290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8pPr>
            <a:lvl9pPr marL="38862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9pPr>
          </a:lstStyle>
          <a:p>
            <a:r>
              <a:rPr lang="nl-NL" sz="1000" smtClean="0">
                <a:solidFill>
                  <a:schemeClr val="bg1">
                    <a:lumMod val="65000"/>
                  </a:schemeClr>
                </a:solidFill>
                <a:latin typeface="Verdana" pitchFamily="34" charset="0"/>
              </a:rPr>
              <a:t>20-09-2012</a:t>
            </a:r>
            <a:endParaRPr lang="nl-NL" sz="1000" dirty="0" smtClean="0">
              <a:solidFill>
                <a:schemeClr val="bg1">
                  <a:lumMod val="65000"/>
                </a:schemeClr>
              </a:solidFill>
              <a:latin typeface="Verdana" pitchFamily="34" charset="0"/>
            </a:endParaRPr>
          </a:p>
        </p:txBody>
      </p:sp>
      <p:sp>
        <p:nvSpPr>
          <p:cNvPr id="234499" name="Rectangle 3"/>
          <p:cNvSpPr>
            <a:spLocks noGrp="1" noChangeArrowheads="1"/>
          </p:cNvSpPr>
          <p:nvPr>
            <p:ph type="body" idx="1"/>
          </p:nvPr>
        </p:nvSpPr>
        <p:spPr>
          <a:xfrm>
            <a:off x="755650" y="1700411"/>
            <a:ext cx="8388350" cy="4104853"/>
          </a:xfrm>
        </p:spPr>
        <p:txBody>
          <a:bodyPr>
            <a:normAutofit/>
          </a:bodyPr>
          <a:lstStyle/>
          <a:p>
            <a:pPr marL="476250" indent="-476250" eaLnBrk="1" hangingPunct="1">
              <a:buFontTx/>
              <a:buNone/>
            </a:pPr>
            <a:endParaRPr lang="nl-NL" sz="2800" dirty="0" smtClean="0"/>
          </a:p>
          <a:p>
            <a:pPr marL="476250" indent="-476250" eaLnBrk="1" hangingPunct="1">
              <a:buFont typeface="Wingdings" pitchFamily="2" charset="2"/>
              <a:buChar char="þ"/>
            </a:pPr>
            <a:r>
              <a:rPr lang="nl-NL" dirty="0" smtClean="0"/>
              <a:t>Extraversie </a:t>
            </a:r>
          </a:p>
          <a:p>
            <a:pPr marL="476250" indent="-476250" eaLnBrk="1" hangingPunct="1">
              <a:buFont typeface="Wingdings" pitchFamily="2" charset="2"/>
              <a:buChar char="þ"/>
            </a:pPr>
            <a:r>
              <a:rPr lang="nl-NL" dirty="0" err="1" smtClean="0"/>
              <a:t>Consciëntieusheid</a:t>
            </a:r>
            <a:r>
              <a:rPr lang="nl-NL" dirty="0" smtClean="0"/>
              <a:t> (zorgvuldigheid, plannen)</a:t>
            </a:r>
          </a:p>
          <a:p>
            <a:pPr marL="476250" indent="-476250" eaLnBrk="1" hangingPunct="1">
              <a:buFont typeface="Wingdings" pitchFamily="2" charset="2"/>
              <a:buChar char="þ"/>
            </a:pPr>
            <a:r>
              <a:rPr lang="nl-NL" dirty="0" smtClean="0"/>
              <a:t>Altruïsme (vriendelijkheid)</a:t>
            </a:r>
          </a:p>
          <a:p>
            <a:pPr marL="476250" indent="-476250" eaLnBrk="1" hangingPunct="1">
              <a:buFont typeface="Wingdings" pitchFamily="2" charset="2"/>
              <a:buChar char="þ"/>
            </a:pPr>
            <a:r>
              <a:rPr lang="nl-NL" dirty="0" smtClean="0"/>
              <a:t>Originaliteit / openheid voor ervaringen</a:t>
            </a:r>
          </a:p>
          <a:p>
            <a:pPr marL="476250" indent="-476250" eaLnBrk="1" hangingPunct="1">
              <a:buFont typeface="Wingdings" pitchFamily="2" charset="2"/>
              <a:buChar char="þ"/>
            </a:pPr>
            <a:r>
              <a:rPr lang="nl-NL" dirty="0" smtClean="0"/>
              <a:t>Emotionele </a:t>
            </a:r>
            <a:r>
              <a:rPr lang="nl-NL" dirty="0" err="1" smtClean="0"/>
              <a:t>INstabiliteit</a:t>
            </a:r>
            <a:r>
              <a:rPr lang="nl-NL" dirty="0" smtClean="0"/>
              <a:t> (neuroticisme)</a:t>
            </a:r>
          </a:p>
          <a:p>
            <a:pPr marL="476250" indent="-476250" eaLnBrk="1" hangingPunct="1"/>
            <a:endParaRPr lang="nl-NL" dirty="0" smtClean="0"/>
          </a:p>
        </p:txBody>
      </p:sp>
      <p:sp>
        <p:nvSpPr>
          <p:cNvPr id="234500" name="Text Box 4"/>
          <p:cNvSpPr txBox="1">
            <a:spLocks noChangeArrowheads="1"/>
          </p:cNvSpPr>
          <p:nvPr/>
        </p:nvSpPr>
        <p:spPr bwMode="auto">
          <a:xfrm>
            <a:off x="1619672" y="5568726"/>
            <a:ext cx="5737225" cy="473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bg2"/>
                </a:solidFill>
                <a:miter lim="800000"/>
                <a:headEnd/>
                <a:tailEnd/>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wrap="none">
            <a:spAutoFit/>
          </a:bodyPr>
          <a:lstStyle>
            <a:lvl1pPr eaLnBrk="0" hangingPunct="0">
              <a:defRPr sz="2500">
                <a:solidFill>
                  <a:schemeClr val="tx1"/>
                </a:solidFill>
                <a:latin typeface="Georgia" pitchFamily="18" charset="0"/>
                <a:ea typeface="ＭＳ Ｐゴシック" pitchFamily="1" charset="-128"/>
              </a:defRPr>
            </a:lvl1pPr>
            <a:lvl2pPr marL="742950" indent="-285750" eaLnBrk="0" hangingPunct="0">
              <a:defRPr sz="2500">
                <a:solidFill>
                  <a:schemeClr val="tx1"/>
                </a:solidFill>
                <a:latin typeface="Georgia" pitchFamily="18" charset="0"/>
                <a:ea typeface="ＭＳ Ｐゴシック" pitchFamily="1" charset="-128"/>
              </a:defRPr>
            </a:lvl2pPr>
            <a:lvl3pPr marL="1143000" indent="-228600" eaLnBrk="0" hangingPunct="0">
              <a:defRPr sz="2500">
                <a:solidFill>
                  <a:schemeClr val="tx1"/>
                </a:solidFill>
                <a:latin typeface="Georgia" pitchFamily="18" charset="0"/>
                <a:ea typeface="ＭＳ Ｐゴシック" pitchFamily="1" charset="-128"/>
              </a:defRPr>
            </a:lvl3pPr>
            <a:lvl4pPr marL="1600200" indent="-228600" eaLnBrk="0" hangingPunct="0">
              <a:defRPr sz="2500">
                <a:solidFill>
                  <a:schemeClr val="tx1"/>
                </a:solidFill>
                <a:latin typeface="Georgia" pitchFamily="18" charset="0"/>
                <a:ea typeface="ＭＳ Ｐゴシック" pitchFamily="1" charset="-128"/>
              </a:defRPr>
            </a:lvl4pPr>
            <a:lvl5pPr marL="2057400" indent="-228600" eaLnBrk="0" hangingPunct="0">
              <a:defRPr sz="2500">
                <a:solidFill>
                  <a:schemeClr val="tx1"/>
                </a:solidFill>
                <a:latin typeface="Georgia" pitchFamily="18" charset="0"/>
                <a:ea typeface="ＭＳ Ｐゴシック" pitchFamily="1" charset="-128"/>
              </a:defRPr>
            </a:lvl5pPr>
            <a:lvl6pPr marL="25146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6pPr>
            <a:lvl7pPr marL="29718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7pPr>
            <a:lvl8pPr marL="34290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8pPr>
            <a:lvl9pPr marL="38862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9pPr>
          </a:lstStyle>
          <a:p>
            <a:pPr eaLnBrk="1" hangingPunct="1"/>
            <a:r>
              <a:rPr lang="nl-NL" dirty="0">
                <a:solidFill>
                  <a:srgbClr val="FF0000"/>
                </a:solidFill>
              </a:rPr>
              <a:t>Welke hebben effect op studiesucces???</a:t>
            </a:r>
          </a:p>
        </p:txBody>
      </p:sp>
      <p:sp>
        <p:nvSpPr>
          <p:cNvPr id="3" name="Titel 2"/>
          <p:cNvSpPr>
            <a:spLocks noGrp="1"/>
          </p:cNvSpPr>
          <p:nvPr>
            <p:ph type="title"/>
          </p:nvPr>
        </p:nvSpPr>
        <p:spPr>
          <a:xfrm>
            <a:off x="683568" y="548680"/>
            <a:ext cx="8064896" cy="1143000"/>
          </a:xfrm>
        </p:spPr>
        <p:txBody>
          <a:bodyPr>
            <a:normAutofit fontScale="90000"/>
          </a:bodyPr>
          <a:lstStyle/>
          <a:p>
            <a:r>
              <a:rPr lang="nl-NL" dirty="0" smtClean="0"/>
              <a:t>2. </a:t>
            </a:r>
            <a:r>
              <a:rPr lang="nl-NL" dirty="0"/>
              <a:t>Werkdiscipline: de rol van de persoonlijkheid</a:t>
            </a:r>
          </a:p>
        </p:txBody>
      </p:sp>
      <p:sp>
        <p:nvSpPr>
          <p:cNvPr id="6" name="Tijdelijke aanduiding voor voettekst 5"/>
          <p:cNvSpPr>
            <a:spLocks noGrp="1"/>
          </p:cNvSpPr>
          <p:nvPr>
            <p:ph type="ftr" sz="quarter" idx="11"/>
          </p:nvPr>
        </p:nvSpPr>
        <p:spPr/>
        <p:txBody>
          <a:bodyPr/>
          <a:lstStyle/>
          <a:p>
            <a:r>
              <a:rPr lang="nl-NL" smtClean="0"/>
              <a:t>brein en studiesucces</a:t>
            </a:r>
            <a:endParaRPr lang="nl-NL" dirty="0"/>
          </a:p>
        </p:txBody>
      </p:sp>
      <p:sp>
        <p:nvSpPr>
          <p:cNvPr id="7" name="Tijdelijke aanduiding voor dianummer 6"/>
          <p:cNvSpPr>
            <a:spLocks noGrp="1"/>
          </p:cNvSpPr>
          <p:nvPr>
            <p:ph type="sldNum" sz="quarter" idx="12"/>
          </p:nvPr>
        </p:nvSpPr>
        <p:spPr/>
        <p:txBody>
          <a:bodyPr/>
          <a:lstStyle/>
          <a:p>
            <a:fld id="{EB7C4C22-4D1B-4F5D-9E5F-035948080F82}" type="slidenum">
              <a:rPr lang="nl-NL" smtClean="0"/>
              <a:t>10</a:t>
            </a:fld>
            <a:endParaRPr lang="nl-NL" dirty="0"/>
          </a:p>
        </p:txBody>
      </p:sp>
    </p:spTree>
    <p:extLst>
      <p:ext uri="{BB962C8B-B14F-4D97-AF65-F5344CB8AC3E}">
        <p14:creationId xmlns:p14="http://schemas.microsoft.com/office/powerpoint/2010/main" val="1408126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4499">
                                            <p:txEl>
                                              <p:pRg st="1" end="1"/>
                                            </p:txEl>
                                          </p:spTgt>
                                        </p:tgtEl>
                                        <p:attrNameLst>
                                          <p:attrName>style.visibility</p:attrName>
                                        </p:attrNameLst>
                                      </p:cBhvr>
                                      <p:to>
                                        <p:strVal val="visible"/>
                                      </p:to>
                                    </p:set>
                                    <p:anim calcmode="lin" valueType="num">
                                      <p:cBhvr additive="base">
                                        <p:cTn id="7" dur="500" fill="hold"/>
                                        <p:tgtEl>
                                          <p:spTgt spid="23449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44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34499">
                                            <p:txEl>
                                              <p:pRg st="2" end="2"/>
                                            </p:txEl>
                                          </p:spTgt>
                                        </p:tgtEl>
                                        <p:attrNameLst>
                                          <p:attrName>style.visibility</p:attrName>
                                        </p:attrNameLst>
                                      </p:cBhvr>
                                      <p:to>
                                        <p:strVal val="visible"/>
                                      </p:to>
                                    </p:set>
                                    <p:anim calcmode="lin" valueType="num">
                                      <p:cBhvr additive="base">
                                        <p:cTn id="13" dur="500" fill="hold"/>
                                        <p:tgtEl>
                                          <p:spTgt spid="2344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44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34499">
                                            <p:txEl>
                                              <p:pRg st="3" end="3"/>
                                            </p:txEl>
                                          </p:spTgt>
                                        </p:tgtEl>
                                        <p:attrNameLst>
                                          <p:attrName>style.visibility</p:attrName>
                                        </p:attrNameLst>
                                      </p:cBhvr>
                                      <p:to>
                                        <p:strVal val="visible"/>
                                      </p:to>
                                    </p:set>
                                    <p:anim calcmode="lin" valueType="num">
                                      <p:cBhvr additive="base">
                                        <p:cTn id="19" dur="500" fill="hold"/>
                                        <p:tgtEl>
                                          <p:spTgt spid="23449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44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34499">
                                            <p:txEl>
                                              <p:pRg st="4" end="4"/>
                                            </p:txEl>
                                          </p:spTgt>
                                        </p:tgtEl>
                                        <p:attrNameLst>
                                          <p:attrName>style.visibility</p:attrName>
                                        </p:attrNameLst>
                                      </p:cBhvr>
                                      <p:to>
                                        <p:strVal val="visible"/>
                                      </p:to>
                                    </p:set>
                                    <p:anim calcmode="lin" valueType="num">
                                      <p:cBhvr additive="base">
                                        <p:cTn id="25" dur="500" fill="hold"/>
                                        <p:tgtEl>
                                          <p:spTgt spid="23449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44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34499">
                                            <p:txEl>
                                              <p:pRg st="5" end="5"/>
                                            </p:txEl>
                                          </p:spTgt>
                                        </p:tgtEl>
                                        <p:attrNameLst>
                                          <p:attrName>style.visibility</p:attrName>
                                        </p:attrNameLst>
                                      </p:cBhvr>
                                      <p:to>
                                        <p:strVal val="visible"/>
                                      </p:to>
                                    </p:set>
                                    <p:anim calcmode="lin" valueType="num">
                                      <p:cBhvr additive="base">
                                        <p:cTn id="31" dur="500" fill="hold"/>
                                        <p:tgtEl>
                                          <p:spTgt spid="23449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44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4500"/>
                                        </p:tgtEl>
                                        <p:attrNameLst>
                                          <p:attrName>style.visibility</p:attrName>
                                        </p:attrNameLst>
                                      </p:cBhvr>
                                      <p:to>
                                        <p:strVal val="visible"/>
                                      </p:to>
                                    </p:set>
                                    <p:anim calcmode="lin" valueType="num">
                                      <p:cBhvr additive="base">
                                        <p:cTn id="37" dur="500" fill="hold"/>
                                        <p:tgtEl>
                                          <p:spTgt spid="234500"/>
                                        </p:tgtEl>
                                        <p:attrNameLst>
                                          <p:attrName>ppt_x</p:attrName>
                                        </p:attrNameLst>
                                      </p:cBhvr>
                                      <p:tavLst>
                                        <p:tav tm="0">
                                          <p:val>
                                            <p:strVal val="#ppt_x"/>
                                          </p:val>
                                        </p:tav>
                                        <p:tav tm="100000">
                                          <p:val>
                                            <p:strVal val="#ppt_x"/>
                                          </p:val>
                                        </p:tav>
                                      </p:tavLst>
                                    </p:anim>
                                    <p:anim calcmode="lin" valueType="num">
                                      <p:cBhvr additive="base">
                                        <p:cTn id="38" dur="500" fill="hold"/>
                                        <p:tgtEl>
                                          <p:spTgt spid="234500"/>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mph" presetSubtype="2" fill="hold" nodeType="clickEffect">
                                  <p:stCondLst>
                                    <p:cond delay="0"/>
                                  </p:stCondLst>
                                  <p:childTnLst>
                                    <p:animClr clrSpc="rgb" dir="cw">
                                      <p:cBhvr override="childStyle">
                                        <p:cTn id="42" dur="2000" fill="hold"/>
                                        <p:tgtEl>
                                          <p:spTgt spid="234499">
                                            <p:txEl>
                                              <p:pRg st="2" end="2"/>
                                            </p:txEl>
                                          </p:spTgt>
                                        </p:tgtEl>
                                        <p:attrNameLst>
                                          <p:attrName>style.color</p:attrName>
                                        </p:attrNameLst>
                                      </p:cBhvr>
                                      <p:to>
                                        <a:schemeClr val="accent2"/>
                                      </p:to>
                                    </p:animClr>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mph" presetSubtype="2" fill="hold" nodeType="clickEffect">
                                  <p:stCondLst>
                                    <p:cond delay="0"/>
                                  </p:stCondLst>
                                  <p:childTnLst>
                                    <p:animClr clrSpc="rgb" dir="cw">
                                      <p:cBhvr override="childStyle">
                                        <p:cTn id="46" dur="2000" fill="hold"/>
                                        <p:tgtEl>
                                          <p:spTgt spid="234499">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0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jdelijke aanduiding voor datum 3"/>
          <p:cNvSpPr>
            <a:spLocks noGrp="1"/>
          </p:cNvSpPr>
          <p:nvPr>
            <p:ph type="dt" sz="quarter" idx="10"/>
          </p:nvPr>
        </p:nvSpPr>
        <p:spPr>
          <a:xfrm>
            <a:off x="457200" y="6356350"/>
            <a:ext cx="2133600" cy="365125"/>
          </a:xfrm>
          <a:noFill/>
        </p:spPr>
        <p:txBody>
          <a:bodyPr/>
          <a:lstStyle>
            <a:lvl1pPr eaLnBrk="0" hangingPunct="0">
              <a:defRPr sz="2500">
                <a:solidFill>
                  <a:schemeClr val="tx1"/>
                </a:solidFill>
                <a:latin typeface="Georgia" pitchFamily="18" charset="0"/>
                <a:ea typeface="ＭＳ Ｐゴシック" pitchFamily="1" charset="-128"/>
              </a:defRPr>
            </a:lvl1pPr>
            <a:lvl2pPr marL="742950" indent="-285750" eaLnBrk="0" hangingPunct="0">
              <a:defRPr sz="2500">
                <a:solidFill>
                  <a:schemeClr val="tx1"/>
                </a:solidFill>
                <a:latin typeface="Georgia" pitchFamily="18" charset="0"/>
                <a:ea typeface="ＭＳ Ｐゴシック" pitchFamily="1" charset="-128"/>
              </a:defRPr>
            </a:lvl2pPr>
            <a:lvl3pPr marL="1143000" indent="-228600" eaLnBrk="0" hangingPunct="0">
              <a:defRPr sz="2500">
                <a:solidFill>
                  <a:schemeClr val="tx1"/>
                </a:solidFill>
                <a:latin typeface="Georgia" pitchFamily="18" charset="0"/>
                <a:ea typeface="ＭＳ Ｐゴシック" pitchFamily="1" charset="-128"/>
              </a:defRPr>
            </a:lvl3pPr>
            <a:lvl4pPr marL="1600200" indent="-228600" eaLnBrk="0" hangingPunct="0">
              <a:defRPr sz="2500">
                <a:solidFill>
                  <a:schemeClr val="tx1"/>
                </a:solidFill>
                <a:latin typeface="Georgia" pitchFamily="18" charset="0"/>
                <a:ea typeface="ＭＳ Ｐゴシック" pitchFamily="1" charset="-128"/>
              </a:defRPr>
            </a:lvl4pPr>
            <a:lvl5pPr marL="2057400" indent="-228600" eaLnBrk="0" hangingPunct="0">
              <a:defRPr sz="2500">
                <a:solidFill>
                  <a:schemeClr val="tx1"/>
                </a:solidFill>
                <a:latin typeface="Georgia" pitchFamily="18" charset="0"/>
                <a:ea typeface="ＭＳ Ｐゴシック" pitchFamily="1" charset="-128"/>
              </a:defRPr>
            </a:lvl5pPr>
            <a:lvl6pPr marL="25146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6pPr>
            <a:lvl7pPr marL="29718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7pPr>
            <a:lvl8pPr marL="34290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8pPr>
            <a:lvl9pPr marL="38862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9pPr>
          </a:lstStyle>
          <a:p>
            <a:r>
              <a:rPr lang="nl-NL" sz="1000" smtClean="0">
                <a:solidFill>
                  <a:schemeClr val="bg1">
                    <a:lumMod val="65000"/>
                  </a:schemeClr>
                </a:solidFill>
                <a:latin typeface="Verdana" pitchFamily="34" charset="0"/>
              </a:rPr>
              <a:t>20-09-2012</a:t>
            </a:r>
            <a:endParaRPr lang="nl-NL" sz="1000" dirty="0" smtClean="0">
              <a:solidFill>
                <a:schemeClr val="bg1">
                  <a:lumMod val="65000"/>
                </a:schemeClr>
              </a:solidFill>
              <a:latin typeface="Verdana" pitchFamily="34" charset="0"/>
            </a:endParaRPr>
          </a:p>
        </p:txBody>
      </p:sp>
      <p:sp>
        <p:nvSpPr>
          <p:cNvPr id="27652" name="Rectangle 2"/>
          <p:cNvSpPr>
            <a:spLocks noGrp="1" noChangeArrowheads="1"/>
          </p:cNvSpPr>
          <p:nvPr>
            <p:ph type="body" idx="1"/>
          </p:nvPr>
        </p:nvSpPr>
        <p:spPr>
          <a:xfrm>
            <a:off x="900113" y="1628775"/>
            <a:ext cx="7772400" cy="4895850"/>
          </a:xfrm>
        </p:spPr>
        <p:txBody>
          <a:bodyPr>
            <a:normAutofit lnSpcReduction="10000"/>
          </a:bodyPr>
          <a:lstStyle/>
          <a:p>
            <a:pPr marL="476250" indent="-476250" eaLnBrk="1" hangingPunct="1">
              <a:buFont typeface="Wingdings" pitchFamily="2" charset="2"/>
              <a:buAutoNum type="arabicPeriod"/>
            </a:pPr>
            <a:r>
              <a:rPr lang="nl-NL" sz="2800" dirty="0" smtClean="0">
                <a:solidFill>
                  <a:schemeClr val="bg1">
                    <a:lumMod val="65000"/>
                  </a:schemeClr>
                </a:solidFill>
              </a:rPr>
              <a:t>Voldoende voorkennis / basis ( = intelligentie)</a:t>
            </a:r>
          </a:p>
          <a:p>
            <a:pPr marL="476250" indent="-476250" eaLnBrk="1" hangingPunct="1">
              <a:buFont typeface="Wingdings" pitchFamily="2" charset="2"/>
              <a:buAutoNum type="arabicPeriod"/>
            </a:pPr>
            <a:endParaRPr lang="nl-NL" sz="2800" dirty="0" smtClean="0">
              <a:solidFill>
                <a:schemeClr val="bg1">
                  <a:lumMod val="65000"/>
                </a:schemeClr>
              </a:solidFill>
            </a:endParaRPr>
          </a:p>
          <a:p>
            <a:pPr marL="476250" indent="-476250" eaLnBrk="1" hangingPunct="1">
              <a:buFont typeface="Wingdings" pitchFamily="2" charset="2"/>
              <a:buAutoNum type="arabicPeriod"/>
            </a:pPr>
            <a:r>
              <a:rPr lang="nl-NL" sz="2800" dirty="0" smtClean="0">
                <a:solidFill>
                  <a:schemeClr val="bg1">
                    <a:lumMod val="65000"/>
                  </a:schemeClr>
                </a:solidFill>
              </a:rPr>
              <a:t>Werkdiscipline (= rol van persoonlijkheid) </a:t>
            </a:r>
          </a:p>
          <a:p>
            <a:pPr marL="476250" indent="-476250" eaLnBrk="1" hangingPunct="1">
              <a:buFont typeface="Wingdings" pitchFamily="2" charset="2"/>
              <a:buAutoNum type="arabicPeriod"/>
            </a:pPr>
            <a:endParaRPr lang="nl-NL" sz="2800" dirty="0" smtClean="0"/>
          </a:p>
          <a:p>
            <a:pPr marL="476250" indent="-476250" eaLnBrk="1" hangingPunct="1">
              <a:buFont typeface="Wingdings" pitchFamily="2" charset="2"/>
              <a:buAutoNum type="arabicPeriod"/>
            </a:pPr>
            <a:r>
              <a:rPr lang="nl-NL" sz="2800" dirty="0" smtClean="0"/>
              <a:t>Studievaardigheden (= weten hoe te studeren) </a:t>
            </a:r>
          </a:p>
          <a:p>
            <a:pPr marL="476250" indent="-476250" eaLnBrk="1" hangingPunct="1">
              <a:buFont typeface="Wingdings" pitchFamily="2" charset="2"/>
              <a:buAutoNum type="arabicPeriod"/>
            </a:pPr>
            <a:endParaRPr lang="nl-NL" sz="2800" dirty="0" smtClean="0"/>
          </a:p>
          <a:p>
            <a:pPr marL="476250" indent="-476250" eaLnBrk="1" hangingPunct="1">
              <a:buFont typeface="Wingdings" pitchFamily="2" charset="2"/>
              <a:buAutoNum type="arabicPeriod"/>
            </a:pPr>
            <a:r>
              <a:rPr lang="nl-NL" sz="2800" dirty="0" err="1" smtClean="0"/>
              <a:t>Self-efficacy</a:t>
            </a:r>
            <a:r>
              <a:rPr lang="nl-NL" sz="2800" dirty="0" smtClean="0"/>
              <a:t> (= geloof dat je het kan en grip hebben)</a:t>
            </a:r>
          </a:p>
          <a:p>
            <a:pPr marL="476250" indent="-476250" algn="r" eaLnBrk="1" hangingPunct="1">
              <a:buFontTx/>
              <a:buNone/>
            </a:pPr>
            <a:r>
              <a:rPr lang="nl-NL" sz="2400" dirty="0" smtClean="0"/>
              <a:t>----------------------------- </a:t>
            </a:r>
            <a:r>
              <a:rPr lang="nl-NL" sz="3600" dirty="0" smtClean="0"/>
              <a:t>+</a:t>
            </a:r>
          </a:p>
          <a:p>
            <a:pPr marL="476250" indent="-476250" algn="r" eaLnBrk="1" hangingPunct="1">
              <a:buFontTx/>
              <a:buNone/>
            </a:pPr>
            <a:r>
              <a:rPr lang="nl-NL" sz="3600" dirty="0" smtClean="0">
                <a:solidFill>
                  <a:srgbClr val="FF0000"/>
                </a:solidFill>
              </a:rPr>
              <a:t>Studiesucces !</a:t>
            </a:r>
          </a:p>
        </p:txBody>
      </p:sp>
      <p:sp>
        <p:nvSpPr>
          <p:cNvPr id="5" name="Tijdelijke aanduiding voor voettekst 4"/>
          <p:cNvSpPr>
            <a:spLocks noGrp="1"/>
          </p:cNvSpPr>
          <p:nvPr>
            <p:ph type="ftr" sz="quarter" idx="11"/>
          </p:nvPr>
        </p:nvSpPr>
        <p:spPr/>
        <p:txBody>
          <a:bodyPr/>
          <a:lstStyle/>
          <a:p>
            <a:r>
              <a:rPr lang="nl-NL" smtClean="0"/>
              <a:t>brein en studiesucces</a:t>
            </a:r>
            <a:endParaRPr lang="nl-NL" dirty="0"/>
          </a:p>
        </p:txBody>
      </p:sp>
      <p:sp>
        <p:nvSpPr>
          <p:cNvPr id="6" name="Tijdelijke aanduiding voor dianummer 5"/>
          <p:cNvSpPr>
            <a:spLocks noGrp="1"/>
          </p:cNvSpPr>
          <p:nvPr>
            <p:ph type="sldNum" sz="quarter" idx="12"/>
          </p:nvPr>
        </p:nvSpPr>
        <p:spPr/>
        <p:txBody>
          <a:bodyPr/>
          <a:lstStyle/>
          <a:p>
            <a:fld id="{EB7C4C22-4D1B-4F5D-9E5F-035948080F82}" type="slidenum">
              <a:rPr lang="nl-NL" smtClean="0"/>
              <a:t>11</a:t>
            </a:fld>
            <a:endParaRPr lang="nl-NL" dirty="0"/>
          </a:p>
        </p:txBody>
      </p:sp>
    </p:spTree>
    <p:extLst>
      <p:ext uri="{BB962C8B-B14F-4D97-AF65-F5344CB8AC3E}">
        <p14:creationId xmlns:p14="http://schemas.microsoft.com/office/powerpoint/2010/main" val="4209893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a:xfrm>
            <a:off x="611560" y="274638"/>
            <a:ext cx="8075240" cy="1143000"/>
          </a:xfrm>
        </p:spPr>
        <p:txBody>
          <a:bodyPr>
            <a:noAutofit/>
          </a:bodyPr>
          <a:lstStyle/>
          <a:p>
            <a:pPr eaLnBrk="1" hangingPunct="1"/>
            <a:r>
              <a:rPr lang="nl-NL" dirty="0" smtClean="0"/>
              <a:t>Hoe leren mensen eigenlijk?</a:t>
            </a:r>
          </a:p>
        </p:txBody>
      </p:sp>
      <p:pic>
        <p:nvPicPr>
          <p:cNvPr id="28160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5652120" y="1412776"/>
            <a:ext cx="2941734" cy="2550536"/>
          </a:xfr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chemeClr val="bg2"/>
                </a:solidFill>
                <a:prstDash val="solid"/>
                <a:miter lim="800000"/>
                <a:headEnd/>
                <a:tailEnd/>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sp>
        <p:nvSpPr>
          <p:cNvPr id="28674" name="Tijdelijke aanduiding voor datum 4"/>
          <p:cNvSpPr>
            <a:spLocks noGrp="1"/>
          </p:cNvSpPr>
          <p:nvPr>
            <p:ph type="dt" sz="half" idx="10"/>
          </p:nvPr>
        </p:nvSpPr>
        <p:spPr>
          <a:xfrm>
            <a:off x="457200" y="6356350"/>
            <a:ext cx="2133600" cy="365125"/>
          </a:xfrm>
          <a:noFill/>
        </p:spPr>
        <p:txBody>
          <a:bodyPr/>
          <a:lstStyle>
            <a:lvl1pPr eaLnBrk="0" hangingPunct="0">
              <a:defRPr sz="2500">
                <a:solidFill>
                  <a:schemeClr val="tx1"/>
                </a:solidFill>
                <a:latin typeface="Georgia" pitchFamily="18" charset="0"/>
                <a:ea typeface="ＭＳ Ｐゴシック" pitchFamily="1" charset="-128"/>
              </a:defRPr>
            </a:lvl1pPr>
            <a:lvl2pPr marL="742950" indent="-285750" eaLnBrk="0" hangingPunct="0">
              <a:defRPr sz="2500">
                <a:solidFill>
                  <a:schemeClr val="tx1"/>
                </a:solidFill>
                <a:latin typeface="Georgia" pitchFamily="18" charset="0"/>
                <a:ea typeface="ＭＳ Ｐゴシック" pitchFamily="1" charset="-128"/>
              </a:defRPr>
            </a:lvl2pPr>
            <a:lvl3pPr marL="1143000" indent="-228600" eaLnBrk="0" hangingPunct="0">
              <a:defRPr sz="2500">
                <a:solidFill>
                  <a:schemeClr val="tx1"/>
                </a:solidFill>
                <a:latin typeface="Georgia" pitchFamily="18" charset="0"/>
                <a:ea typeface="ＭＳ Ｐゴシック" pitchFamily="1" charset="-128"/>
              </a:defRPr>
            </a:lvl3pPr>
            <a:lvl4pPr marL="1600200" indent="-228600" eaLnBrk="0" hangingPunct="0">
              <a:defRPr sz="2500">
                <a:solidFill>
                  <a:schemeClr val="tx1"/>
                </a:solidFill>
                <a:latin typeface="Georgia" pitchFamily="18" charset="0"/>
                <a:ea typeface="ＭＳ Ｐゴシック" pitchFamily="1" charset="-128"/>
              </a:defRPr>
            </a:lvl4pPr>
            <a:lvl5pPr marL="2057400" indent="-228600" eaLnBrk="0" hangingPunct="0">
              <a:defRPr sz="2500">
                <a:solidFill>
                  <a:schemeClr val="tx1"/>
                </a:solidFill>
                <a:latin typeface="Georgia" pitchFamily="18" charset="0"/>
                <a:ea typeface="ＭＳ Ｐゴシック" pitchFamily="1" charset="-128"/>
              </a:defRPr>
            </a:lvl5pPr>
            <a:lvl6pPr marL="25146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6pPr>
            <a:lvl7pPr marL="29718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7pPr>
            <a:lvl8pPr marL="34290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8pPr>
            <a:lvl9pPr marL="38862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9pPr>
          </a:lstStyle>
          <a:p>
            <a:r>
              <a:rPr lang="nl-NL" sz="1000" smtClean="0">
                <a:solidFill>
                  <a:schemeClr val="bg1">
                    <a:lumMod val="65000"/>
                  </a:schemeClr>
                </a:solidFill>
                <a:latin typeface="Verdana" pitchFamily="34" charset="0"/>
              </a:rPr>
              <a:t>20-09-2012</a:t>
            </a:r>
            <a:endParaRPr lang="nl-NL" sz="1000" dirty="0" smtClean="0">
              <a:solidFill>
                <a:schemeClr val="bg1">
                  <a:lumMod val="65000"/>
                </a:schemeClr>
              </a:solidFill>
              <a:latin typeface="Verdana" pitchFamily="34" charset="0"/>
            </a:endParaRPr>
          </a:p>
        </p:txBody>
      </p:sp>
      <p:sp>
        <p:nvSpPr>
          <p:cNvPr id="281603" name="Rectangle 3"/>
          <p:cNvSpPr>
            <a:spLocks noGrp="1" noChangeArrowheads="1"/>
          </p:cNvSpPr>
          <p:nvPr>
            <p:ph type="body" sz="half" idx="4294967295"/>
          </p:nvPr>
        </p:nvSpPr>
        <p:spPr>
          <a:xfrm>
            <a:off x="683568" y="1773238"/>
            <a:ext cx="7236470" cy="4392065"/>
          </a:xfrm>
        </p:spPr>
        <p:txBody>
          <a:bodyPr>
            <a:normAutofit fontScale="92500"/>
          </a:bodyPr>
          <a:lstStyle/>
          <a:p>
            <a:pPr eaLnBrk="1" hangingPunct="1">
              <a:buFontTx/>
              <a:buNone/>
            </a:pPr>
            <a:r>
              <a:rPr lang="nl-NL" sz="3200" dirty="0" smtClean="0"/>
              <a:t>Hersenen kunnen niet </a:t>
            </a:r>
          </a:p>
          <a:p>
            <a:pPr eaLnBrk="1" hangingPunct="1">
              <a:buFontTx/>
              <a:buNone/>
            </a:pPr>
            <a:r>
              <a:rPr lang="nl-NL" sz="3200" dirty="0" smtClean="0"/>
              <a:t>negatief denken…. </a:t>
            </a:r>
            <a:r>
              <a:rPr lang="nl-NL" sz="2000" dirty="0" smtClean="0"/>
              <a:t>(experiment)</a:t>
            </a:r>
          </a:p>
          <a:p>
            <a:pPr eaLnBrk="1" hangingPunct="1"/>
            <a:endParaRPr lang="nl-NL" sz="3200" dirty="0" smtClean="0"/>
          </a:p>
          <a:p>
            <a:pPr eaLnBrk="1" hangingPunct="1">
              <a:buFontTx/>
              <a:buNone/>
            </a:pPr>
            <a:endParaRPr lang="nl-NL" sz="2400" dirty="0" smtClean="0"/>
          </a:p>
          <a:p>
            <a:pPr eaLnBrk="1" hangingPunct="1">
              <a:buFontTx/>
              <a:buNone/>
            </a:pPr>
            <a:r>
              <a:rPr lang="nl-NL" sz="2800" dirty="0" smtClean="0"/>
              <a:t>We leren wel door</a:t>
            </a:r>
          </a:p>
          <a:p>
            <a:pPr eaLnBrk="1" hangingPunct="1">
              <a:buFontTx/>
              <a:buNone/>
            </a:pPr>
            <a:r>
              <a:rPr lang="nl-NL" sz="2800" dirty="0" smtClean="0"/>
              <a:t>het vormen van neuronale netwerken (verbindingen</a:t>
            </a:r>
          </a:p>
          <a:p>
            <a:pPr eaLnBrk="1" hangingPunct="1">
              <a:buFontTx/>
              <a:buNone/>
            </a:pPr>
            <a:r>
              <a:rPr lang="nl-NL" sz="2800" dirty="0" smtClean="0"/>
              <a:t>tussen neuronen). Als dat succes heeft, dan doe we</a:t>
            </a:r>
          </a:p>
          <a:p>
            <a:pPr eaLnBrk="1" hangingPunct="1">
              <a:buFontTx/>
              <a:buNone/>
            </a:pPr>
            <a:r>
              <a:rPr lang="nl-NL" sz="2800" dirty="0"/>
              <a:t>h</a:t>
            </a:r>
            <a:r>
              <a:rPr lang="nl-NL" sz="2800" dirty="0" smtClean="0"/>
              <a:t>et vaker en hebben we wat ‘geleerd’.</a:t>
            </a:r>
          </a:p>
        </p:txBody>
      </p:sp>
      <p:sp>
        <p:nvSpPr>
          <p:cNvPr id="5" name="Tijdelijke aanduiding voor voettekst 4"/>
          <p:cNvSpPr>
            <a:spLocks noGrp="1"/>
          </p:cNvSpPr>
          <p:nvPr>
            <p:ph type="ftr" sz="quarter" idx="11"/>
          </p:nvPr>
        </p:nvSpPr>
        <p:spPr/>
        <p:txBody>
          <a:bodyPr/>
          <a:lstStyle/>
          <a:p>
            <a:r>
              <a:rPr lang="nl-NL" smtClean="0"/>
              <a:t>brein en studiesucces</a:t>
            </a:r>
            <a:endParaRPr lang="nl-NL" dirty="0"/>
          </a:p>
        </p:txBody>
      </p:sp>
      <p:sp>
        <p:nvSpPr>
          <p:cNvPr id="6" name="Tijdelijke aanduiding voor dianummer 5"/>
          <p:cNvSpPr>
            <a:spLocks noGrp="1"/>
          </p:cNvSpPr>
          <p:nvPr>
            <p:ph type="sldNum" sz="quarter" idx="12"/>
          </p:nvPr>
        </p:nvSpPr>
        <p:spPr/>
        <p:txBody>
          <a:bodyPr/>
          <a:lstStyle/>
          <a:p>
            <a:fld id="{EB7C4C22-4D1B-4F5D-9E5F-035948080F82}" type="slidenum">
              <a:rPr lang="nl-NL" smtClean="0"/>
              <a:t>12</a:t>
            </a:fld>
            <a:endParaRPr lang="nl-NL" dirty="0"/>
          </a:p>
        </p:txBody>
      </p:sp>
    </p:spTree>
    <p:extLst>
      <p:ext uri="{BB962C8B-B14F-4D97-AF65-F5344CB8AC3E}">
        <p14:creationId xmlns:p14="http://schemas.microsoft.com/office/powerpoint/2010/main" val="645967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100"/>
                                  </p:stCondLst>
                                  <p:childTnLst>
                                    <p:set>
                                      <p:cBhvr>
                                        <p:cTn id="6" dur="1" fill="hold">
                                          <p:stCondLst>
                                            <p:cond delay="0"/>
                                          </p:stCondLst>
                                        </p:cTn>
                                        <p:tgtEl>
                                          <p:spTgt spid="281604"/>
                                        </p:tgtEl>
                                        <p:attrNameLst>
                                          <p:attrName>style.visibility</p:attrName>
                                        </p:attrNameLst>
                                      </p:cBhvr>
                                      <p:to>
                                        <p:strVal val="visible"/>
                                      </p:to>
                                    </p:set>
                                    <p:anim calcmode="lin" valueType="num">
                                      <p:cBhvr additive="base">
                                        <p:cTn id="7" dur="1000" fill="hold"/>
                                        <p:tgtEl>
                                          <p:spTgt spid="281604"/>
                                        </p:tgtEl>
                                        <p:attrNameLst>
                                          <p:attrName>ppt_x</p:attrName>
                                        </p:attrNameLst>
                                      </p:cBhvr>
                                      <p:tavLst>
                                        <p:tav tm="0">
                                          <p:val>
                                            <p:strVal val="#ppt_x"/>
                                          </p:val>
                                        </p:tav>
                                        <p:tav tm="100000">
                                          <p:val>
                                            <p:strVal val="#ppt_x"/>
                                          </p:val>
                                        </p:tav>
                                      </p:tavLst>
                                    </p:anim>
                                    <p:anim calcmode="lin" valueType="num">
                                      <p:cBhvr additive="base">
                                        <p:cTn id="8" dur="1000" fill="hold"/>
                                        <p:tgtEl>
                                          <p:spTgt spid="28160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8160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160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1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Rectangle 4"/>
          <p:cNvSpPr>
            <a:spLocks noGrp="1" noChangeArrowheads="1"/>
          </p:cNvSpPr>
          <p:nvPr>
            <p:ph type="title"/>
          </p:nvPr>
        </p:nvSpPr>
        <p:spPr>
          <a:xfrm>
            <a:off x="683568" y="274638"/>
            <a:ext cx="8003232" cy="1143000"/>
          </a:xfrm>
        </p:spPr>
        <p:txBody>
          <a:bodyPr>
            <a:normAutofit/>
          </a:bodyPr>
          <a:lstStyle/>
          <a:p>
            <a:pPr eaLnBrk="1" hangingPunct="1"/>
            <a:r>
              <a:rPr lang="nl-NL" dirty="0" smtClean="0"/>
              <a:t>De elektrochemische fabriek</a:t>
            </a:r>
          </a:p>
        </p:txBody>
      </p:sp>
      <p:sp>
        <p:nvSpPr>
          <p:cNvPr id="29698" name="Tijdelijke aanduiding voor datum 2"/>
          <p:cNvSpPr>
            <a:spLocks noGrp="1"/>
          </p:cNvSpPr>
          <p:nvPr>
            <p:ph type="dt" sz="half" idx="10"/>
          </p:nvPr>
        </p:nvSpPr>
        <p:spPr>
          <a:xfrm>
            <a:off x="457200" y="6356350"/>
            <a:ext cx="2133600" cy="365125"/>
          </a:xfrm>
          <a:noFill/>
        </p:spPr>
        <p:txBody>
          <a:bodyPr/>
          <a:lstStyle>
            <a:lvl1pPr eaLnBrk="0" hangingPunct="0">
              <a:defRPr sz="2500">
                <a:solidFill>
                  <a:schemeClr val="tx1"/>
                </a:solidFill>
                <a:latin typeface="Georgia" pitchFamily="18" charset="0"/>
                <a:ea typeface="ＭＳ Ｐゴシック" pitchFamily="1" charset="-128"/>
              </a:defRPr>
            </a:lvl1pPr>
            <a:lvl2pPr marL="742950" indent="-285750" eaLnBrk="0" hangingPunct="0">
              <a:defRPr sz="2500">
                <a:solidFill>
                  <a:schemeClr val="tx1"/>
                </a:solidFill>
                <a:latin typeface="Georgia" pitchFamily="18" charset="0"/>
                <a:ea typeface="ＭＳ Ｐゴシック" pitchFamily="1" charset="-128"/>
              </a:defRPr>
            </a:lvl2pPr>
            <a:lvl3pPr marL="1143000" indent="-228600" eaLnBrk="0" hangingPunct="0">
              <a:defRPr sz="2500">
                <a:solidFill>
                  <a:schemeClr val="tx1"/>
                </a:solidFill>
                <a:latin typeface="Georgia" pitchFamily="18" charset="0"/>
                <a:ea typeface="ＭＳ Ｐゴシック" pitchFamily="1" charset="-128"/>
              </a:defRPr>
            </a:lvl3pPr>
            <a:lvl4pPr marL="1600200" indent="-228600" eaLnBrk="0" hangingPunct="0">
              <a:defRPr sz="2500">
                <a:solidFill>
                  <a:schemeClr val="tx1"/>
                </a:solidFill>
                <a:latin typeface="Georgia" pitchFamily="18" charset="0"/>
                <a:ea typeface="ＭＳ Ｐゴシック" pitchFamily="1" charset="-128"/>
              </a:defRPr>
            </a:lvl4pPr>
            <a:lvl5pPr marL="2057400" indent="-228600" eaLnBrk="0" hangingPunct="0">
              <a:defRPr sz="2500">
                <a:solidFill>
                  <a:schemeClr val="tx1"/>
                </a:solidFill>
                <a:latin typeface="Georgia" pitchFamily="18" charset="0"/>
                <a:ea typeface="ＭＳ Ｐゴシック" pitchFamily="1" charset="-128"/>
              </a:defRPr>
            </a:lvl5pPr>
            <a:lvl6pPr marL="25146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6pPr>
            <a:lvl7pPr marL="29718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7pPr>
            <a:lvl8pPr marL="34290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8pPr>
            <a:lvl9pPr marL="38862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9pPr>
          </a:lstStyle>
          <a:p>
            <a:r>
              <a:rPr lang="nl-NL" sz="1000" smtClean="0">
                <a:solidFill>
                  <a:schemeClr val="bg1">
                    <a:lumMod val="65000"/>
                  </a:schemeClr>
                </a:solidFill>
                <a:latin typeface="Verdana" pitchFamily="34" charset="0"/>
              </a:rPr>
              <a:t>20-09-2012</a:t>
            </a:r>
            <a:endParaRPr lang="nl-NL" sz="1000" dirty="0" smtClean="0">
              <a:solidFill>
                <a:schemeClr val="bg1">
                  <a:lumMod val="65000"/>
                </a:schemeClr>
              </a:solidFill>
              <a:latin typeface="Verdana" pitchFamily="34" charset="0"/>
            </a:endParaRPr>
          </a:p>
        </p:txBody>
      </p:sp>
      <p:graphicFrame>
        <p:nvGraphicFramePr>
          <p:cNvPr id="282627" name="Object 3"/>
          <p:cNvGraphicFramePr>
            <a:graphicFrameLocks noChangeAspect="1"/>
          </p:cNvGraphicFramePr>
          <p:nvPr>
            <p:extLst>
              <p:ext uri="{D42A27DB-BD31-4B8C-83A1-F6EECF244321}">
                <p14:modId xmlns:p14="http://schemas.microsoft.com/office/powerpoint/2010/main" val="2093485805"/>
              </p:ext>
            </p:extLst>
          </p:nvPr>
        </p:nvGraphicFramePr>
        <p:xfrm>
          <a:off x="899592" y="1484313"/>
          <a:ext cx="6840537" cy="4735512"/>
        </p:xfrm>
        <a:graphic>
          <a:graphicData uri="http://schemas.openxmlformats.org/presentationml/2006/ole">
            <mc:AlternateContent xmlns:mc="http://schemas.openxmlformats.org/markup-compatibility/2006">
              <mc:Choice xmlns:v="urn:schemas-microsoft-com:vml" Requires="v">
                <p:oleObj spid="_x0000_s7200" name="Bitmapafbeelding" r:id="rId3" imgW="4704762" imgH="3258005" progId="PBrush">
                  <p:embed/>
                </p:oleObj>
              </mc:Choice>
              <mc:Fallback>
                <p:oleObj name="Bitmapafbeelding" r:id="rId3" imgW="4704762" imgH="3258005"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484313"/>
                        <a:ext cx="6840537" cy="4735512"/>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398"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970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5113" y="1484313"/>
            <a:ext cx="1031875" cy="1081087"/>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398"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ijdelijke aanduiding voor voettekst 2"/>
          <p:cNvSpPr>
            <a:spLocks noGrp="1"/>
          </p:cNvSpPr>
          <p:nvPr>
            <p:ph type="ftr" sz="quarter" idx="11"/>
          </p:nvPr>
        </p:nvSpPr>
        <p:spPr/>
        <p:txBody>
          <a:bodyPr/>
          <a:lstStyle/>
          <a:p>
            <a:r>
              <a:rPr lang="nl-NL" smtClean="0"/>
              <a:t>brein en studiesucces</a:t>
            </a:r>
            <a:endParaRPr lang="nl-NL" dirty="0"/>
          </a:p>
        </p:txBody>
      </p:sp>
      <p:sp>
        <p:nvSpPr>
          <p:cNvPr id="6" name="Tijdelijke aanduiding voor dianummer 5"/>
          <p:cNvSpPr>
            <a:spLocks noGrp="1"/>
          </p:cNvSpPr>
          <p:nvPr>
            <p:ph type="sldNum" sz="quarter" idx="12"/>
          </p:nvPr>
        </p:nvSpPr>
        <p:spPr/>
        <p:txBody>
          <a:bodyPr/>
          <a:lstStyle/>
          <a:p>
            <a:fld id="{EB7C4C22-4D1B-4F5D-9E5F-035948080F82}" type="slidenum">
              <a:rPr lang="nl-NL" smtClean="0"/>
              <a:t>13</a:t>
            </a:fld>
            <a:endParaRPr lang="nl-NL" dirty="0"/>
          </a:p>
        </p:txBody>
      </p:sp>
    </p:spTree>
    <p:extLst>
      <p:ext uri="{BB962C8B-B14F-4D97-AF65-F5344CB8AC3E}">
        <p14:creationId xmlns:p14="http://schemas.microsoft.com/office/powerpoint/2010/main" val="12602096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jdelijke aanduiding voor datum 3"/>
          <p:cNvSpPr>
            <a:spLocks noGrp="1"/>
          </p:cNvSpPr>
          <p:nvPr>
            <p:ph type="dt" sz="quarter" idx="10"/>
          </p:nvPr>
        </p:nvSpPr>
        <p:spPr>
          <a:xfrm>
            <a:off x="457200" y="6356350"/>
            <a:ext cx="2133600" cy="365125"/>
          </a:xfrm>
          <a:noFill/>
        </p:spPr>
        <p:txBody>
          <a:bodyPr/>
          <a:lstStyle>
            <a:lvl1pPr eaLnBrk="0" hangingPunct="0">
              <a:defRPr sz="2500">
                <a:solidFill>
                  <a:schemeClr val="tx1"/>
                </a:solidFill>
                <a:latin typeface="Georgia" pitchFamily="18" charset="0"/>
                <a:ea typeface="ＭＳ Ｐゴシック" pitchFamily="1" charset="-128"/>
              </a:defRPr>
            </a:lvl1pPr>
            <a:lvl2pPr marL="742950" indent="-285750" eaLnBrk="0" hangingPunct="0">
              <a:defRPr sz="2500">
                <a:solidFill>
                  <a:schemeClr val="tx1"/>
                </a:solidFill>
                <a:latin typeface="Georgia" pitchFamily="18" charset="0"/>
                <a:ea typeface="ＭＳ Ｐゴシック" pitchFamily="1" charset="-128"/>
              </a:defRPr>
            </a:lvl2pPr>
            <a:lvl3pPr marL="1143000" indent="-228600" eaLnBrk="0" hangingPunct="0">
              <a:defRPr sz="2500">
                <a:solidFill>
                  <a:schemeClr val="tx1"/>
                </a:solidFill>
                <a:latin typeface="Georgia" pitchFamily="18" charset="0"/>
                <a:ea typeface="ＭＳ Ｐゴシック" pitchFamily="1" charset="-128"/>
              </a:defRPr>
            </a:lvl3pPr>
            <a:lvl4pPr marL="1600200" indent="-228600" eaLnBrk="0" hangingPunct="0">
              <a:defRPr sz="2500">
                <a:solidFill>
                  <a:schemeClr val="tx1"/>
                </a:solidFill>
                <a:latin typeface="Georgia" pitchFamily="18" charset="0"/>
                <a:ea typeface="ＭＳ Ｐゴシック" pitchFamily="1" charset="-128"/>
              </a:defRPr>
            </a:lvl4pPr>
            <a:lvl5pPr marL="2057400" indent="-228600" eaLnBrk="0" hangingPunct="0">
              <a:defRPr sz="2500">
                <a:solidFill>
                  <a:schemeClr val="tx1"/>
                </a:solidFill>
                <a:latin typeface="Georgia" pitchFamily="18" charset="0"/>
                <a:ea typeface="ＭＳ Ｐゴシック" pitchFamily="1" charset="-128"/>
              </a:defRPr>
            </a:lvl5pPr>
            <a:lvl6pPr marL="25146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6pPr>
            <a:lvl7pPr marL="29718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7pPr>
            <a:lvl8pPr marL="34290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8pPr>
            <a:lvl9pPr marL="38862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9pPr>
          </a:lstStyle>
          <a:p>
            <a:r>
              <a:rPr lang="nl-NL" sz="1000" smtClean="0">
                <a:solidFill>
                  <a:schemeClr val="bg1">
                    <a:lumMod val="65000"/>
                  </a:schemeClr>
                </a:solidFill>
                <a:latin typeface="Verdana" pitchFamily="34" charset="0"/>
              </a:rPr>
              <a:t>20-09-2012</a:t>
            </a:r>
            <a:endParaRPr lang="nl-NL" sz="1000" dirty="0" smtClean="0">
              <a:solidFill>
                <a:schemeClr val="bg1">
                  <a:lumMod val="65000"/>
                </a:schemeClr>
              </a:solidFill>
              <a:latin typeface="Verdana" pitchFamily="34" charset="0"/>
            </a:endParaRPr>
          </a:p>
        </p:txBody>
      </p:sp>
      <p:sp>
        <p:nvSpPr>
          <p:cNvPr id="30724" name="Rectangle 2"/>
          <p:cNvSpPr>
            <a:spLocks noGrp="1" noChangeArrowheads="1"/>
          </p:cNvSpPr>
          <p:nvPr>
            <p:ph type="title"/>
          </p:nvPr>
        </p:nvSpPr>
        <p:spPr>
          <a:xfrm>
            <a:off x="759165" y="274638"/>
            <a:ext cx="7927635" cy="1143000"/>
          </a:xfrm>
        </p:spPr>
        <p:txBody>
          <a:bodyPr>
            <a:normAutofit fontScale="90000"/>
          </a:bodyPr>
          <a:lstStyle/>
          <a:p>
            <a:pPr eaLnBrk="1" hangingPunct="1"/>
            <a:r>
              <a:rPr lang="nl-NL" dirty="0" smtClean="0"/>
              <a:t>Welke neurotransmitter smaakt naar meer?</a:t>
            </a:r>
          </a:p>
        </p:txBody>
      </p:sp>
      <p:sp>
        <p:nvSpPr>
          <p:cNvPr id="30725" name="Rectangle 3"/>
          <p:cNvSpPr>
            <a:spLocks noGrp="1" noChangeArrowheads="1"/>
          </p:cNvSpPr>
          <p:nvPr>
            <p:ph type="body" idx="1"/>
          </p:nvPr>
        </p:nvSpPr>
        <p:spPr>
          <a:xfrm>
            <a:off x="457200" y="1600200"/>
            <a:ext cx="8229600" cy="4925144"/>
          </a:xfrm>
        </p:spPr>
        <p:txBody>
          <a:bodyPr>
            <a:normAutofit fontScale="85000" lnSpcReduction="20000"/>
          </a:bodyPr>
          <a:lstStyle/>
          <a:p>
            <a:pPr eaLnBrk="1" hangingPunct="1"/>
            <a:endParaRPr lang="nl-NL" dirty="0" smtClean="0"/>
          </a:p>
          <a:p>
            <a:pPr eaLnBrk="1" hangingPunct="1"/>
            <a:endParaRPr lang="nl-NL" dirty="0"/>
          </a:p>
          <a:p>
            <a:pPr eaLnBrk="1" hangingPunct="1"/>
            <a:endParaRPr lang="nl-NL" dirty="0" smtClean="0"/>
          </a:p>
          <a:p>
            <a:pPr eaLnBrk="1" hangingPunct="1"/>
            <a:endParaRPr lang="nl-NL" dirty="0"/>
          </a:p>
          <a:p>
            <a:pPr eaLnBrk="1" hangingPunct="1"/>
            <a:endParaRPr lang="nl-NL" dirty="0" smtClean="0"/>
          </a:p>
          <a:p>
            <a:pPr eaLnBrk="1" hangingPunct="1"/>
            <a:endParaRPr lang="nl-NL" dirty="0"/>
          </a:p>
          <a:p>
            <a:pPr marL="0" indent="0" eaLnBrk="1" hangingPunct="1">
              <a:buNone/>
            </a:pPr>
            <a:r>
              <a:rPr lang="nl-NL" dirty="0"/>
              <a:t> </a:t>
            </a:r>
            <a:r>
              <a:rPr lang="nl-NL" dirty="0" smtClean="0"/>
              <a:t>        adrenaline?</a:t>
            </a:r>
          </a:p>
          <a:p>
            <a:pPr marL="0" indent="0" eaLnBrk="1" hangingPunct="1">
              <a:buNone/>
            </a:pPr>
            <a:r>
              <a:rPr lang="nl-NL" dirty="0" smtClean="0"/>
              <a:t>     </a:t>
            </a:r>
          </a:p>
          <a:p>
            <a:pPr marL="0" indent="0" eaLnBrk="1" hangingPunct="1">
              <a:buNone/>
            </a:pPr>
            <a:endParaRPr lang="nl-NL" dirty="0"/>
          </a:p>
          <a:p>
            <a:pPr marL="0" indent="0" eaLnBrk="1" hangingPunct="1">
              <a:buNone/>
            </a:pPr>
            <a:endParaRPr lang="nl-NL" dirty="0" smtClean="0"/>
          </a:p>
          <a:p>
            <a:pPr marL="0" indent="0" eaLnBrk="1" hangingPunct="1">
              <a:buNone/>
            </a:pPr>
            <a:r>
              <a:rPr lang="nl-NL" dirty="0" smtClean="0"/>
              <a:t>        acetylcholine?</a:t>
            </a:r>
          </a:p>
        </p:txBody>
      </p:sp>
      <p:pic>
        <p:nvPicPr>
          <p:cNvPr id="3072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165" y="1895706"/>
            <a:ext cx="2371725" cy="2076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bg2"/>
                </a:solidFill>
                <a:miter lim="800000"/>
                <a:headEnd/>
                <a:tailEnd/>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pic>
        <p:nvPicPr>
          <p:cNvPr id="2744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2205038"/>
            <a:ext cx="4610100" cy="35861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bg2"/>
                </a:solidFill>
                <a:miter lim="800000"/>
                <a:headEnd/>
                <a:tailEnd/>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sp>
        <p:nvSpPr>
          <p:cNvPr id="5" name="Tijdelijke aanduiding voor voettekst 4"/>
          <p:cNvSpPr>
            <a:spLocks noGrp="1"/>
          </p:cNvSpPr>
          <p:nvPr>
            <p:ph type="ftr" sz="quarter" idx="11"/>
          </p:nvPr>
        </p:nvSpPr>
        <p:spPr/>
        <p:txBody>
          <a:bodyPr/>
          <a:lstStyle/>
          <a:p>
            <a:r>
              <a:rPr lang="nl-NL" smtClean="0"/>
              <a:t>brein en studiesucces</a:t>
            </a:r>
            <a:endParaRPr lang="nl-NL" dirty="0"/>
          </a:p>
        </p:txBody>
      </p:sp>
      <p:sp>
        <p:nvSpPr>
          <p:cNvPr id="6" name="Tijdelijke aanduiding voor dianummer 5"/>
          <p:cNvSpPr>
            <a:spLocks noGrp="1"/>
          </p:cNvSpPr>
          <p:nvPr>
            <p:ph type="sldNum" sz="quarter" idx="12"/>
          </p:nvPr>
        </p:nvSpPr>
        <p:spPr/>
        <p:txBody>
          <a:bodyPr/>
          <a:lstStyle/>
          <a:p>
            <a:fld id="{EB7C4C22-4D1B-4F5D-9E5F-035948080F82}" type="slidenum">
              <a:rPr lang="nl-NL" smtClean="0"/>
              <a:t>14</a:t>
            </a:fld>
            <a:endParaRPr lang="nl-NL" dirty="0"/>
          </a:p>
        </p:txBody>
      </p:sp>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5865" y="4869160"/>
            <a:ext cx="210502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2522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5">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25">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4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7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598" y="4140434"/>
            <a:ext cx="1663700" cy="1249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bg2"/>
                </a:solidFill>
                <a:miter lim="800000"/>
                <a:headEnd/>
                <a:tailEnd/>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pic>
        <p:nvPicPr>
          <p:cNvPr id="2857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1401117"/>
            <a:ext cx="1676400" cy="2043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bg2"/>
                </a:solidFill>
                <a:miter lim="800000"/>
                <a:headEnd/>
                <a:tailEnd/>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pic>
        <p:nvPicPr>
          <p:cNvPr id="3174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9598" y="1196752"/>
            <a:ext cx="3097213" cy="1890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bg2"/>
                </a:solidFill>
                <a:miter lim="800000"/>
                <a:headEnd/>
                <a:tailEnd/>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pic>
        <p:nvPicPr>
          <p:cNvPr id="3379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01118" y="1844822"/>
            <a:ext cx="4275138" cy="3198813"/>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398"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50" name="Rectangle 2"/>
          <p:cNvSpPr>
            <a:spLocks noGrp="1" noChangeArrowheads="1"/>
          </p:cNvSpPr>
          <p:nvPr>
            <p:ph type="title"/>
          </p:nvPr>
        </p:nvSpPr>
        <p:spPr>
          <a:xfrm>
            <a:off x="1490392" y="-32657"/>
            <a:ext cx="5938739" cy="1127855"/>
          </a:xfrm>
        </p:spPr>
        <p:txBody>
          <a:bodyPr/>
          <a:lstStyle/>
          <a:p>
            <a:pPr eaLnBrk="1" hangingPunct="1"/>
            <a:r>
              <a:rPr lang="nl-NL" dirty="0" smtClean="0"/>
              <a:t>Het puberbrein</a:t>
            </a:r>
          </a:p>
        </p:txBody>
      </p:sp>
      <p:sp>
        <p:nvSpPr>
          <p:cNvPr id="33796" name="Text Box 6"/>
          <p:cNvSpPr txBox="1">
            <a:spLocks noChangeArrowheads="1"/>
          </p:cNvSpPr>
          <p:nvPr/>
        </p:nvSpPr>
        <p:spPr bwMode="auto">
          <a:xfrm>
            <a:off x="2180902" y="5396593"/>
            <a:ext cx="5003601" cy="95567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398"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500">
                <a:solidFill>
                  <a:schemeClr val="tx1"/>
                </a:solidFill>
                <a:latin typeface="Georgia" pitchFamily="18" charset="0"/>
                <a:ea typeface="ＭＳ Ｐゴシック" pitchFamily="1"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500">
                <a:solidFill>
                  <a:schemeClr val="tx1"/>
                </a:solidFill>
                <a:latin typeface="Georgia" pitchFamily="18" charset="0"/>
                <a:ea typeface="ＭＳ Ｐゴシック" pitchFamily="1"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500">
                <a:solidFill>
                  <a:schemeClr val="tx1"/>
                </a:solidFill>
                <a:latin typeface="Georgia" pitchFamily="18" charset="0"/>
                <a:ea typeface="ＭＳ Ｐゴシック" pitchFamily="1"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500">
                <a:solidFill>
                  <a:schemeClr val="tx1"/>
                </a:solidFill>
                <a:latin typeface="Georgia" pitchFamily="18" charset="0"/>
                <a:ea typeface="ＭＳ Ｐゴシック" pitchFamily="1"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500">
                <a:solidFill>
                  <a:schemeClr val="tx1"/>
                </a:solidFill>
                <a:latin typeface="Georgia" pitchFamily="18" charset="0"/>
                <a:ea typeface="ＭＳ Ｐゴシック" pitchFamily="1" charset="-128"/>
              </a:defRPr>
            </a:lvl5pPr>
            <a:lvl6pPr marL="2514600" indent="-228600" algn="ctr" eaLnBrk="0" fontAlgn="base" hangingPunct="0">
              <a:spcBef>
                <a:spcPct val="5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500">
                <a:solidFill>
                  <a:schemeClr val="tx1"/>
                </a:solidFill>
                <a:latin typeface="Georgia" pitchFamily="18" charset="0"/>
                <a:ea typeface="ＭＳ Ｐゴシック" pitchFamily="1" charset="-128"/>
              </a:defRPr>
            </a:lvl6pPr>
            <a:lvl7pPr marL="2971800" indent="-228600" algn="ctr" eaLnBrk="0" fontAlgn="base" hangingPunct="0">
              <a:spcBef>
                <a:spcPct val="5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500">
                <a:solidFill>
                  <a:schemeClr val="tx1"/>
                </a:solidFill>
                <a:latin typeface="Georgia" pitchFamily="18" charset="0"/>
                <a:ea typeface="ＭＳ Ｐゴシック" pitchFamily="1" charset="-128"/>
              </a:defRPr>
            </a:lvl7pPr>
            <a:lvl8pPr marL="3429000" indent="-228600" algn="ctr" eaLnBrk="0" fontAlgn="base" hangingPunct="0">
              <a:spcBef>
                <a:spcPct val="5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500">
                <a:solidFill>
                  <a:schemeClr val="tx1"/>
                </a:solidFill>
                <a:latin typeface="Georgia" pitchFamily="18" charset="0"/>
                <a:ea typeface="ＭＳ Ｐゴシック" pitchFamily="1" charset="-128"/>
              </a:defRPr>
            </a:lvl8pPr>
            <a:lvl9pPr marL="3886200" indent="-228600" algn="ctr" eaLnBrk="0" fontAlgn="base" hangingPunct="0">
              <a:spcBef>
                <a:spcPct val="5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500">
                <a:solidFill>
                  <a:schemeClr val="tx1"/>
                </a:solidFill>
                <a:latin typeface="Georgia" pitchFamily="18" charset="0"/>
                <a:ea typeface="ＭＳ Ｐゴシック" pitchFamily="1" charset="-128"/>
              </a:defRPr>
            </a:lvl9pPr>
          </a:lstStyle>
          <a:p>
            <a:pPr eaLnBrk="1" hangingPunct="1"/>
            <a:r>
              <a:rPr lang="nl-NL" sz="2800" dirty="0">
                <a:latin typeface="Arial" charset="0"/>
              </a:rPr>
              <a:t>We willen erbij horen </a:t>
            </a:r>
            <a:r>
              <a:rPr lang="nl-NL" sz="2800" dirty="0" smtClean="0">
                <a:latin typeface="Arial" charset="0"/>
              </a:rPr>
              <a:t>/ ons </a:t>
            </a:r>
            <a:r>
              <a:rPr lang="nl-NL" sz="2800" dirty="0">
                <a:latin typeface="Arial" charset="0"/>
              </a:rPr>
              <a:t>met anderen identificeren</a:t>
            </a:r>
          </a:p>
        </p:txBody>
      </p:sp>
      <p:sp>
        <p:nvSpPr>
          <p:cNvPr id="31753" name="Tijdelijke aanduiding voor datum 1"/>
          <p:cNvSpPr>
            <a:spLocks noGrp="1"/>
          </p:cNvSpPr>
          <p:nvPr>
            <p:ph type="dt" sz="quarter" idx="10"/>
          </p:nvPr>
        </p:nvSpPr>
        <p:spPr>
          <a:xfrm>
            <a:off x="457200" y="6356350"/>
            <a:ext cx="2133600" cy="365125"/>
          </a:xfrm>
          <a:noFill/>
        </p:spPr>
        <p:txBody>
          <a:bodyPr/>
          <a:lstStyle>
            <a:lvl1pPr eaLnBrk="0" hangingPunct="0">
              <a:defRPr sz="2500">
                <a:solidFill>
                  <a:schemeClr val="tx1"/>
                </a:solidFill>
                <a:latin typeface="Georgia" pitchFamily="18" charset="0"/>
                <a:ea typeface="ＭＳ Ｐゴシック" pitchFamily="1" charset="-128"/>
              </a:defRPr>
            </a:lvl1pPr>
            <a:lvl2pPr marL="742950" indent="-285750" eaLnBrk="0" hangingPunct="0">
              <a:defRPr sz="2500">
                <a:solidFill>
                  <a:schemeClr val="tx1"/>
                </a:solidFill>
                <a:latin typeface="Georgia" pitchFamily="18" charset="0"/>
                <a:ea typeface="ＭＳ Ｐゴシック" pitchFamily="1" charset="-128"/>
              </a:defRPr>
            </a:lvl2pPr>
            <a:lvl3pPr marL="1143000" indent="-228600" eaLnBrk="0" hangingPunct="0">
              <a:defRPr sz="2500">
                <a:solidFill>
                  <a:schemeClr val="tx1"/>
                </a:solidFill>
                <a:latin typeface="Georgia" pitchFamily="18" charset="0"/>
                <a:ea typeface="ＭＳ Ｐゴシック" pitchFamily="1" charset="-128"/>
              </a:defRPr>
            </a:lvl3pPr>
            <a:lvl4pPr marL="1600200" indent="-228600" eaLnBrk="0" hangingPunct="0">
              <a:defRPr sz="2500">
                <a:solidFill>
                  <a:schemeClr val="tx1"/>
                </a:solidFill>
                <a:latin typeface="Georgia" pitchFamily="18" charset="0"/>
                <a:ea typeface="ＭＳ Ｐゴシック" pitchFamily="1" charset="-128"/>
              </a:defRPr>
            </a:lvl4pPr>
            <a:lvl5pPr marL="2057400" indent="-228600" eaLnBrk="0" hangingPunct="0">
              <a:defRPr sz="2500">
                <a:solidFill>
                  <a:schemeClr val="tx1"/>
                </a:solidFill>
                <a:latin typeface="Georgia" pitchFamily="18" charset="0"/>
                <a:ea typeface="ＭＳ Ｐゴシック" pitchFamily="1" charset="-128"/>
              </a:defRPr>
            </a:lvl5pPr>
            <a:lvl6pPr marL="25146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6pPr>
            <a:lvl7pPr marL="29718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7pPr>
            <a:lvl8pPr marL="34290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8pPr>
            <a:lvl9pPr marL="38862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9pPr>
          </a:lstStyle>
          <a:p>
            <a:r>
              <a:rPr lang="nl-NL" sz="1000" smtClean="0">
                <a:solidFill>
                  <a:schemeClr val="bg1">
                    <a:lumMod val="65000"/>
                  </a:schemeClr>
                </a:solidFill>
                <a:latin typeface="Verdana" pitchFamily="34" charset="0"/>
              </a:rPr>
              <a:t>20-09-2012</a:t>
            </a:r>
            <a:endParaRPr lang="nl-NL" sz="1000" dirty="0" smtClean="0">
              <a:solidFill>
                <a:schemeClr val="bg1">
                  <a:lumMod val="65000"/>
                </a:schemeClr>
              </a:solidFill>
              <a:latin typeface="Verdana" pitchFamily="34" charset="0"/>
            </a:endParaRPr>
          </a:p>
        </p:txBody>
      </p:sp>
      <p:sp>
        <p:nvSpPr>
          <p:cNvPr id="5" name="Tijdelijke aanduiding voor voettekst 4"/>
          <p:cNvSpPr>
            <a:spLocks noGrp="1"/>
          </p:cNvSpPr>
          <p:nvPr>
            <p:ph type="ftr" sz="quarter" idx="11"/>
          </p:nvPr>
        </p:nvSpPr>
        <p:spPr/>
        <p:txBody>
          <a:bodyPr/>
          <a:lstStyle/>
          <a:p>
            <a:r>
              <a:rPr lang="nl-NL" smtClean="0"/>
              <a:t>brein en studiesucces</a:t>
            </a:r>
            <a:endParaRPr lang="nl-NL" dirty="0"/>
          </a:p>
        </p:txBody>
      </p:sp>
      <p:sp>
        <p:nvSpPr>
          <p:cNvPr id="6" name="Tijdelijke aanduiding voor dianummer 5"/>
          <p:cNvSpPr>
            <a:spLocks noGrp="1"/>
          </p:cNvSpPr>
          <p:nvPr>
            <p:ph type="sldNum" sz="quarter" idx="12"/>
          </p:nvPr>
        </p:nvSpPr>
        <p:spPr/>
        <p:txBody>
          <a:bodyPr/>
          <a:lstStyle/>
          <a:p>
            <a:fld id="{EB7C4C22-4D1B-4F5D-9E5F-035948080F82}" type="slidenum">
              <a:rPr lang="nl-NL" smtClean="0"/>
              <a:t>15</a:t>
            </a:fld>
            <a:endParaRPr lang="nl-NL" dirty="0"/>
          </a:p>
        </p:txBody>
      </p:sp>
      <p:pic>
        <p:nvPicPr>
          <p:cNvPr id="1945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56540" y="3965692"/>
            <a:ext cx="1504950"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88048" y="2658648"/>
            <a:ext cx="2097583" cy="157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812" name="Picture 4" descr="43DC0C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9974" y="1157072"/>
            <a:ext cx="4345456" cy="411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618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19812"/>
                                        </p:tgtEl>
                                      </p:cBhvr>
                                    </p:animEffect>
                                    <p:set>
                                      <p:cBhvr>
                                        <p:cTn id="7" dur="1" fill="hold">
                                          <p:stCondLst>
                                            <p:cond delay="499"/>
                                          </p:stCondLst>
                                        </p:cTn>
                                        <p:tgtEl>
                                          <p:spTgt spid="1198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379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xit" presetSubtype="0" fill="hold" nodeType="clickEffect">
                                  <p:stCondLst>
                                    <p:cond delay="0"/>
                                  </p:stCondLst>
                                  <p:childTnLst>
                                    <p:animEffect transition="out" filter="fade">
                                      <p:cBhvr>
                                        <p:cTn id="15" dur="500"/>
                                        <p:tgtEl>
                                          <p:spTgt spid="33794"/>
                                        </p:tgtEl>
                                      </p:cBhvr>
                                    </p:animEffect>
                                    <p:set>
                                      <p:cBhvr>
                                        <p:cTn id="16" dur="1" fill="hold">
                                          <p:stCondLst>
                                            <p:cond delay="499"/>
                                          </p:stCondLst>
                                        </p:cTn>
                                        <p:tgtEl>
                                          <p:spTgt spid="33794"/>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28570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570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45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74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jdelijke aanduiding voor datum 3"/>
          <p:cNvSpPr>
            <a:spLocks noGrp="1"/>
          </p:cNvSpPr>
          <p:nvPr>
            <p:ph type="dt" sz="quarter" idx="10"/>
          </p:nvPr>
        </p:nvSpPr>
        <p:spPr>
          <a:xfrm>
            <a:off x="457200" y="6356350"/>
            <a:ext cx="2133600" cy="365125"/>
          </a:xfrm>
          <a:noFill/>
        </p:spPr>
        <p:txBody>
          <a:bodyPr/>
          <a:lstStyle>
            <a:lvl1pPr eaLnBrk="0" hangingPunct="0">
              <a:defRPr sz="2500">
                <a:solidFill>
                  <a:schemeClr val="tx1"/>
                </a:solidFill>
                <a:latin typeface="Georgia" pitchFamily="18" charset="0"/>
                <a:ea typeface="ＭＳ Ｐゴシック" pitchFamily="1" charset="-128"/>
              </a:defRPr>
            </a:lvl1pPr>
            <a:lvl2pPr marL="742950" indent="-285750" eaLnBrk="0" hangingPunct="0">
              <a:defRPr sz="2500">
                <a:solidFill>
                  <a:schemeClr val="tx1"/>
                </a:solidFill>
                <a:latin typeface="Georgia" pitchFamily="18" charset="0"/>
                <a:ea typeface="ＭＳ Ｐゴシック" pitchFamily="1" charset="-128"/>
              </a:defRPr>
            </a:lvl2pPr>
            <a:lvl3pPr marL="1143000" indent="-228600" eaLnBrk="0" hangingPunct="0">
              <a:defRPr sz="2500">
                <a:solidFill>
                  <a:schemeClr val="tx1"/>
                </a:solidFill>
                <a:latin typeface="Georgia" pitchFamily="18" charset="0"/>
                <a:ea typeface="ＭＳ Ｐゴシック" pitchFamily="1" charset="-128"/>
              </a:defRPr>
            </a:lvl3pPr>
            <a:lvl4pPr marL="1600200" indent="-228600" eaLnBrk="0" hangingPunct="0">
              <a:defRPr sz="2500">
                <a:solidFill>
                  <a:schemeClr val="tx1"/>
                </a:solidFill>
                <a:latin typeface="Georgia" pitchFamily="18" charset="0"/>
                <a:ea typeface="ＭＳ Ｐゴシック" pitchFamily="1" charset="-128"/>
              </a:defRPr>
            </a:lvl4pPr>
            <a:lvl5pPr marL="2057400" indent="-228600" eaLnBrk="0" hangingPunct="0">
              <a:defRPr sz="2500">
                <a:solidFill>
                  <a:schemeClr val="tx1"/>
                </a:solidFill>
                <a:latin typeface="Georgia" pitchFamily="18" charset="0"/>
                <a:ea typeface="ＭＳ Ｐゴシック" pitchFamily="1" charset="-128"/>
              </a:defRPr>
            </a:lvl5pPr>
            <a:lvl6pPr marL="25146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6pPr>
            <a:lvl7pPr marL="29718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7pPr>
            <a:lvl8pPr marL="34290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8pPr>
            <a:lvl9pPr marL="38862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9pPr>
          </a:lstStyle>
          <a:p>
            <a:r>
              <a:rPr lang="nl-NL" sz="1000" smtClean="0">
                <a:solidFill>
                  <a:schemeClr val="bg1">
                    <a:lumMod val="75000"/>
                  </a:schemeClr>
                </a:solidFill>
                <a:latin typeface="Verdana" pitchFamily="34" charset="0"/>
              </a:rPr>
              <a:t>20-09-2012</a:t>
            </a:r>
            <a:endParaRPr lang="nl-NL" sz="1000" dirty="0" smtClean="0">
              <a:solidFill>
                <a:schemeClr val="bg1">
                  <a:lumMod val="75000"/>
                </a:schemeClr>
              </a:solidFill>
              <a:latin typeface="Verdana" pitchFamily="34" charset="0"/>
            </a:endParaRPr>
          </a:p>
        </p:txBody>
      </p:sp>
      <p:pic>
        <p:nvPicPr>
          <p:cNvPr id="327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557338"/>
            <a:ext cx="5905500" cy="45466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398"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5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1484313"/>
            <a:ext cx="5975350" cy="494347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398"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54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1412875"/>
            <a:ext cx="6337300" cy="502443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398"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546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1124744"/>
            <a:ext cx="6697663" cy="514032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398"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ijdelijke aanduiding voor voettekst 4"/>
          <p:cNvSpPr>
            <a:spLocks noGrp="1"/>
          </p:cNvSpPr>
          <p:nvPr>
            <p:ph type="ftr" sz="quarter" idx="11"/>
          </p:nvPr>
        </p:nvSpPr>
        <p:spPr/>
        <p:txBody>
          <a:bodyPr/>
          <a:lstStyle/>
          <a:p>
            <a:r>
              <a:rPr lang="nl-NL" smtClean="0"/>
              <a:t>brein en studiesucces</a:t>
            </a:r>
            <a:endParaRPr lang="nl-NL" dirty="0"/>
          </a:p>
        </p:txBody>
      </p:sp>
      <p:sp>
        <p:nvSpPr>
          <p:cNvPr id="6" name="Tijdelijke aanduiding voor dianummer 5"/>
          <p:cNvSpPr>
            <a:spLocks noGrp="1"/>
          </p:cNvSpPr>
          <p:nvPr>
            <p:ph type="sldNum" sz="quarter" idx="12"/>
          </p:nvPr>
        </p:nvSpPr>
        <p:spPr/>
        <p:txBody>
          <a:bodyPr/>
          <a:lstStyle/>
          <a:p>
            <a:fld id="{EB7C4C22-4D1B-4F5D-9E5F-035948080F82}" type="slidenum">
              <a:rPr lang="nl-NL" smtClean="0"/>
              <a:t>16</a:t>
            </a:fld>
            <a:endParaRPr lang="nl-NL" dirty="0"/>
          </a:p>
        </p:txBody>
      </p:sp>
    </p:spTree>
    <p:extLst>
      <p:ext uri="{BB962C8B-B14F-4D97-AF65-F5344CB8AC3E}">
        <p14:creationId xmlns:p14="http://schemas.microsoft.com/office/powerpoint/2010/main" val="2539666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275461"/>
                                        </p:tgtEl>
                                        <p:attrNameLst>
                                          <p:attrName>ppt_x</p:attrName>
                                        </p:attrNameLst>
                                      </p:cBhvr>
                                      <p:tavLst>
                                        <p:tav tm="0">
                                          <p:val>
                                            <p:strVal val="ppt_x"/>
                                          </p:val>
                                        </p:tav>
                                        <p:tav tm="100000">
                                          <p:val>
                                            <p:strVal val="ppt_x"/>
                                          </p:val>
                                        </p:tav>
                                      </p:tavLst>
                                    </p:anim>
                                    <p:anim calcmode="lin" valueType="num">
                                      <p:cBhvr additive="base">
                                        <p:cTn id="7" dur="500"/>
                                        <p:tgtEl>
                                          <p:spTgt spid="275461"/>
                                        </p:tgtEl>
                                        <p:attrNameLst>
                                          <p:attrName>ppt_y</p:attrName>
                                        </p:attrNameLst>
                                      </p:cBhvr>
                                      <p:tavLst>
                                        <p:tav tm="0">
                                          <p:val>
                                            <p:strVal val="ppt_y"/>
                                          </p:val>
                                        </p:tav>
                                        <p:tav tm="100000">
                                          <p:val>
                                            <p:strVal val="1+ppt_h/2"/>
                                          </p:val>
                                        </p:tav>
                                      </p:tavLst>
                                    </p:anim>
                                    <p:set>
                                      <p:cBhvr>
                                        <p:cTn id="8" dur="1" fill="hold">
                                          <p:stCondLst>
                                            <p:cond delay="499"/>
                                          </p:stCondLst>
                                        </p:cTn>
                                        <p:tgtEl>
                                          <p:spTgt spid="275461"/>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nodeType="clickEffect">
                                  <p:stCondLst>
                                    <p:cond delay="0"/>
                                  </p:stCondLst>
                                  <p:childTnLst>
                                    <p:anim calcmode="lin" valueType="num">
                                      <p:cBhvr additive="base">
                                        <p:cTn id="12" dur="500"/>
                                        <p:tgtEl>
                                          <p:spTgt spid="275460"/>
                                        </p:tgtEl>
                                        <p:attrNameLst>
                                          <p:attrName>ppt_x</p:attrName>
                                        </p:attrNameLst>
                                      </p:cBhvr>
                                      <p:tavLst>
                                        <p:tav tm="0">
                                          <p:val>
                                            <p:strVal val="ppt_x"/>
                                          </p:val>
                                        </p:tav>
                                        <p:tav tm="100000">
                                          <p:val>
                                            <p:strVal val="ppt_x"/>
                                          </p:val>
                                        </p:tav>
                                      </p:tavLst>
                                    </p:anim>
                                    <p:anim calcmode="lin" valueType="num">
                                      <p:cBhvr additive="base">
                                        <p:cTn id="13" dur="500"/>
                                        <p:tgtEl>
                                          <p:spTgt spid="275460"/>
                                        </p:tgtEl>
                                        <p:attrNameLst>
                                          <p:attrName>ppt_y</p:attrName>
                                        </p:attrNameLst>
                                      </p:cBhvr>
                                      <p:tavLst>
                                        <p:tav tm="0">
                                          <p:val>
                                            <p:strVal val="ppt_y"/>
                                          </p:val>
                                        </p:tav>
                                        <p:tav tm="100000">
                                          <p:val>
                                            <p:strVal val="1+ppt_h/2"/>
                                          </p:val>
                                        </p:tav>
                                      </p:tavLst>
                                    </p:anim>
                                    <p:set>
                                      <p:cBhvr>
                                        <p:cTn id="14" dur="1" fill="hold">
                                          <p:stCondLst>
                                            <p:cond delay="499"/>
                                          </p:stCondLst>
                                        </p:cTn>
                                        <p:tgtEl>
                                          <p:spTgt spid="275460"/>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4" fill="hold" nodeType="clickEffect">
                                  <p:stCondLst>
                                    <p:cond delay="0"/>
                                  </p:stCondLst>
                                  <p:childTnLst>
                                    <p:anim calcmode="lin" valueType="num">
                                      <p:cBhvr additive="base">
                                        <p:cTn id="18" dur="500"/>
                                        <p:tgtEl>
                                          <p:spTgt spid="275459"/>
                                        </p:tgtEl>
                                        <p:attrNameLst>
                                          <p:attrName>ppt_x</p:attrName>
                                        </p:attrNameLst>
                                      </p:cBhvr>
                                      <p:tavLst>
                                        <p:tav tm="0">
                                          <p:val>
                                            <p:strVal val="ppt_x"/>
                                          </p:val>
                                        </p:tav>
                                        <p:tav tm="100000">
                                          <p:val>
                                            <p:strVal val="ppt_x"/>
                                          </p:val>
                                        </p:tav>
                                      </p:tavLst>
                                    </p:anim>
                                    <p:anim calcmode="lin" valueType="num">
                                      <p:cBhvr additive="base">
                                        <p:cTn id="19" dur="500"/>
                                        <p:tgtEl>
                                          <p:spTgt spid="275459"/>
                                        </p:tgtEl>
                                        <p:attrNameLst>
                                          <p:attrName>ppt_y</p:attrName>
                                        </p:attrNameLst>
                                      </p:cBhvr>
                                      <p:tavLst>
                                        <p:tav tm="0">
                                          <p:val>
                                            <p:strVal val="ppt_y"/>
                                          </p:val>
                                        </p:tav>
                                        <p:tav tm="100000">
                                          <p:val>
                                            <p:strVal val="1+ppt_h/2"/>
                                          </p:val>
                                        </p:tav>
                                      </p:tavLst>
                                    </p:anim>
                                    <p:set>
                                      <p:cBhvr>
                                        <p:cTn id="20" dur="1" fill="hold">
                                          <p:stCondLst>
                                            <p:cond delay="499"/>
                                          </p:stCondLst>
                                        </p:cTn>
                                        <p:tgtEl>
                                          <p:spTgt spid="2754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jdelijke aanduiding voor datum 3"/>
          <p:cNvSpPr>
            <a:spLocks noGrp="1"/>
          </p:cNvSpPr>
          <p:nvPr>
            <p:ph type="dt" sz="quarter" idx="10"/>
          </p:nvPr>
        </p:nvSpPr>
        <p:spPr>
          <a:xfrm>
            <a:off x="457200" y="6356350"/>
            <a:ext cx="2133600" cy="365125"/>
          </a:xfrm>
          <a:noFill/>
        </p:spPr>
        <p:txBody>
          <a:bodyPr/>
          <a:lstStyle>
            <a:lvl1pPr eaLnBrk="0" hangingPunct="0">
              <a:defRPr sz="2500">
                <a:solidFill>
                  <a:schemeClr val="tx1"/>
                </a:solidFill>
                <a:latin typeface="Georgia" pitchFamily="18" charset="0"/>
                <a:ea typeface="ＭＳ Ｐゴシック" pitchFamily="1" charset="-128"/>
              </a:defRPr>
            </a:lvl1pPr>
            <a:lvl2pPr marL="742950" indent="-285750" eaLnBrk="0" hangingPunct="0">
              <a:defRPr sz="2500">
                <a:solidFill>
                  <a:schemeClr val="tx1"/>
                </a:solidFill>
                <a:latin typeface="Georgia" pitchFamily="18" charset="0"/>
                <a:ea typeface="ＭＳ Ｐゴシック" pitchFamily="1" charset="-128"/>
              </a:defRPr>
            </a:lvl2pPr>
            <a:lvl3pPr marL="1143000" indent="-228600" eaLnBrk="0" hangingPunct="0">
              <a:defRPr sz="2500">
                <a:solidFill>
                  <a:schemeClr val="tx1"/>
                </a:solidFill>
                <a:latin typeface="Georgia" pitchFamily="18" charset="0"/>
                <a:ea typeface="ＭＳ Ｐゴシック" pitchFamily="1" charset="-128"/>
              </a:defRPr>
            </a:lvl3pPr>
            <a:lvl4pPr marL="1600200" indent="-228600" eaLnBrk="0" hangingPunct="0">
              <a:defRPr sz="2500">
                <a:solidFill>
                  <a:schemeClr val="tx1"/>
                </a:solidFill>
                <a:latin typeface="Georgia" pitchFamily="18" charset="0"/>
                <a:ea typeface="ＭＳ Ｐゴシック" pitchFamily="1" charset="-128"/>
              </a:defRPr>
            </a:lvl4pPr>
            <a:lvl5pPr marL="2057400" indent="-228600" eaLnBrk="0" hangingPunct="0">
              <a:defRPr sz="2500">
                <a:solidFill>
                  <a:schemeClr val="tx1"/>
                </a:solidFill>
                <a:latin typeface="Georgia" pitchFamily="18" charset="0"/>
                <a:ea typeface="ＭＳ Ｐゴシック" pitchFamily="1" charset="-128"/>
              </a:defRPr>
            </a:lvl5pPr>
            <a:lvl6pPr marL="25146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6pPr>
            <a:lvl7pPr marL="29718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7pPr>
            <a:lvl8pPr marL="34290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8pPr>
            <a:lvl9pPr marL="38862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9pPr>
          </a:lstStyle>
          <a:p>
            <a:r>
              <a:rPr lang="nl-NL" sz="1000" smtClean="0">
                <a:solidFill>
                  <a:schemeClr val="bg1">
                    <a:lumMod val="75000"/>
                  </a:schemeClr>
                </a:solidFill>
                <a:latin typeface="Verdana" pitchFamily="34" charset="0"/>
              </a:rPr>
              <a:t>20-09-2012</a:t>
            </a:r>
            <a:endParaRPr lang="nl-NL" sz="1000" dirty="0" smtClean="0">
              <a:solidFill>
                <a:schemeClr val="bg1">
                  <a:lumMod val="75000"/>
                </a:schemeClr>
              </a:solidFill>
              <a:latin typeface="Verdana" pitchFamily="34" charset="0"/>
            </a:endParaRPr>
          </a:p>
        </p:txBody>
      </p:sp>
      <p:sp>
        <p:nvSpPr>
          <p:cNvPr id="33795" name="Rectangle 2"/>
          <p:cNvSpPr>
            <a:spLocks noGrp="1" noChangeArrowheads="1"/>
          </p:cNvSpPr>
          <p:nvPr>
            <p:ph type="title"/>
          </p:nvPr>
        </p:nvSpPr>
        <p:spPr>
          <a:xfrm>
            <a:off x="1475656" y="476672"/>
            <a:ext cx="7086600" cy="936625"/>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NL" sz="3600" dirty="0" smtClean="0">
                <a:latin typeface="Arial" charset="0"/>
              </a:rPr>
              <a:t>Complimenten geven</a:t>
            </a:r>
          </a:p>
        </p:txBody>
      </p:sp>
      <p:sp>
        <p:nvSpPr>
          <p:cNvPr id="33796" name="Rectangle 3"/>
          <p:cNvSpPr>
            <a:spLocks noGrp="1" noChangeArrowheads="1"/>
          </p:cNvSpPr>
          <p:nvPr>
            <p:ph type="body" idx="1"/>
          </p:nvPr>
        </p:nvSpPr>
        <p:spPr>
          <a:xfrm>
            <a:off x="1187624" y="1916832"/>
            <a:ext cx="7453312" cy="4073525"/>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marL="533400" indent="-533400" defTabSz="449263" eaLnBrk="1" hangingPunct="1">
              <a:buClr>
                <a:srgbClr val="0099CC"/>
              </a:buClr>
              <a:buSzPct val="75000"/>
              <a:buFontTx/>
              <a:buNone/>
              <a:tabLst>
                <a:tab pos="528638" algn="l"/>
                <a:tab pos="633413" algn="l"/>
                <a:tab pos="1082675" algn="l"/>
                <a:tab pos="1531938" algn="l"/>
                <a:tab pos="1981200" algn="l"/>
                <a:tab pos="2430463" algn="l"/>
                <a:tab pos="2879725" algn="l"/>
                <a:tab pos="3328988" algn="l"/>
                <a:tab pos="3778250" algn="l"/>
                <a:tab pos="4227513" algn="l"/>
                <a:tab pos="4676775" algn="l"/>
                <a:tab pos="5126038" algn="l"/>
                <a:tab pos="5575300" algn="l"/>
                <a:tab pos="6024563" algn="l"/>
                <a:tab pos="6473825" algn="l"/>
                <a:tab pos="6923088" algn="l"/>
                <a:tab pos="7372350" algn="l"/>
                <a:tab pos="7821613" algn="l"/>
                <a:tab pos="8270875" algn="l"/>
                <a:tab pos="8720138" algn="l"/>
                <a:tab pos="9169400" algn="l"/>
              </a:tabLst>
            </a:pPr>
            <a:r>
              <a:rPr lang="nl-NL" dirty="0" smtClean="0">
                <a:latin typeface="Arial" charset="0"/>
              </a:rPr>
              <a:t> </a:t>
            </a:r>
          </a:p>
          <a:p>
            <a:pPr marL="533400" indent="-533400" defTabSz="449263" eaLnBrk="1" hangingPunct="1">
              <a:buClr>
                <a:srgbClr val="0099CC"/>
              </a:buClr>
              <a:buSzPct val="75000"/>
              <a:buFontTx/>
              <a:buAutoNum type="arabicPeriod"/>
              <a:tabLst>
                <a:tab pos="528638" algn="l"/>
                <a:tab pos="633413" algn="l"/>
                <a:tab pos="1082675" algn="l"/>
                <a:tab pos="1531938" algn="l"/>
                <a:tab pos="1981200" algn="l"/>
                <a:tab pos="2430463" algn="l"/>
                <a:tab pos="2879725" algn="l"/>
                <a:tab pos="3328988" algn="l"/>
                <a:tab pos="3778250" algn="l"/>
                <a:tab pos="4227513" algn="l"/>
                <a:tab pos="4676775" algn="l"/>
                <a:tab pos="5126038" algn="l"/>
                <a:tab pos="5575300" algn="l"/>
                <a:tab pos="6024563" algn="l"/>
                <a:tab pos="6473825" algn="l"/>
                <a:tab pos="6923088" algn="l"/>
                <a:tab pos="7372350" algn="l"/>
                <a:tab pos="7821613" algn="l"/>
                <a:tab pos="8270875" algn="l"/>
                <a:tab pos="8720138" algn="l"/>
                <a:tab pos="9169400" algn="l"/>
              </a:tabLst>
            </a:pPr>
            <a:r>
              <a:rPr lang="nl-NL" sz="3300" dirty="0" smtClean="0">
                <a:latin typeface="Arial" charset="0"/>
              </a:rPr>
              <a:t>direct compliment</a:t>
            </a:r>
          </a:p>
          <a:p>
            <a:pPr marL="533400" indent="-533400" defTabSz="449263" eaLnBrk="1" hangingPunct="1">
              <a:buSzPct val="75000"/>
              <a:buFontTx/>
              <a:buAutoNum type="arabicPeriod"/>
              <a:tabLst>
                <a:tab pos="528638" algn="l"/>
                <a:tab pos="633413" algn="l"/>
                <a:tab pos="1082675" algn="l"/>
                <a:tab pos="1531938" algn="l"/>
                <a:tab pos="1981200" algn="l"/>
                <a:tab pos="2430463" algn="l"/>
                <a:tab pos="2879725" algn="l"/>
                <a:tab pos="3328988" algn="l"/>
                <a:tab pos="3778250" algn="l"/>
                <a:tab pos="4227513" algn="l"/>
                <a:tab pos="4676775" algn="l"/>
                <a:tab pos="5126038" algn="l"/>
                <a:tab pos="5575300" algn="l"/>
                <a:tab pos="6024563" algn="l"/>
                <a:tab pos="6473825" algn="l"/>
                <a:tab pos="6923088" algn="l"/>
                <a:tab pos="7372350" algn="l"/>
                <a:tab pos="7821613" algn="l"/>
                <a:tab pos="8270875" algn="l"/>
                <a:tab pos="8720138" algn="l"/>
                <a:tab pos="9169400" algn="l"/>
              </a:tabLst>
            </a:pPr>
            <a:endParaRPr lang="nl-NL" sz="3300" dirty="0" smtClean="0">
              <a:latin typeface="Arial" charset="0"/>
            </a:endParaRPr>
          </a:p>
          <a:p>
            <a:pPr marL="533400" indent="-533400" defTabSz="449263" eaLnBrk="1" hangingPunct="1">
              <a:buClr>
                <a:srgbClr val="0099CC"/>
              </a:buClr>
              <a:buSzPct val="75000"/>
              <a:buFontTx/>
              <a:buAutoNum type="arabicPeriod"/>
              <a:tabLst>
                <a:tab pos="528638" algn="l"/>
                <a:tab pos="633413" algn="l"/>
                <a:tab pos="1082675" algn="l"/>
                <a:tab pos="1531938" algn="l"/>
                <a:tab pos="1981200" algn="l"/>
                <a:tab pos="2430463" algn="l"/>
                <a:tab pos="2879725" algn="l"/>
                <a:tab pos="3328988" algn="l"/>
                <a:tab pos="3778250" algn="l"/>
                <a:tab pos="4227513" algn="l"/>
                <a:tab pos="4676775" algn="l"/>
                <a:tab pos="5126038" algn="l"/>
                <a:tab pos="5575300" algn="l"/>
                <a:tab pos="6024563" algn="l"/>
                <a:tab pos="6473825" algn="l"/>
                <a:tab pos="6923088" algn="l"/>
                <a:tab pos="7372350" algn="l"/>
                <a:tab pos="7821613" algn="l"/>
                <a:tab pos="8270875" algn="l"/>
                <a:tab pos="8720138" algn="l"/>
                <a:tab pos="9169400" algn="l"/>
              </a:tabLst>
            </a:pPr>
            <a:r>
              <a:rPr lang="nl-NL" sz="3300" dirty="0" smtClean="0">
                <a:latin typeface="Arial" charset="0"/>
              </a:rPr>
              <a:t>indirect compliment</a:t>
            </a:r>
          </a:p>
          <a:p>
            <a:pPr marL="533400" indent="-533400" defTabSz="449263" eaLnBrk="1" hangingPunct="1">
              <a:buClr>
                <a:srgbClr val="0099CC"/>
              </a:buClr>
              <a:buSzPct val="75000"/>
              <a:buFontTx/>
              <a:buAutoNum type="arabicPeriod"/>
              <a:tabLst>
                <a:tab pos="528638" algn="l"/>
                <a:tab pos="633413" algn="l"/>
                <a:tab pos="1082675" algn="l"/>
                <a:tab pos="1531938" algn="l"/>
                <a:tab pos="1981200" algn="l"/>
                <a:tab pos="2430463" algn="l"/>
                <a:tab pos="2879725" algn="l"/>
                <a:tab pos="3328988" algn="l"/>
                <a:tab pos="3778250" algn="l"/>
                <a:tab pos="4227513" algn="l"/>
                <a:tab pos="4676775" algn="l"/>
                <a:tab pos="5126038" algn="l"/>
                <a:tab pos="5575300" algn="l"/>
                <a:tab pos="6024563" algn="l"/>
                <a:tab pos="6473825" algn="l"/>
                <a:tab pos="6923088" algn="l"/>
                <a:tab pos="7372350" algn="l"/>
                <a:tab pos="7821613" algn="l"/>
                <a:tab pos="8270875" algn="l"/>
                <a:tab pos="8720138" algn="l"/>
                <a:tab pos="9169400" algn="l"/>
              </a:tabLst>
            </a:pPr>
            <a:endParaRPr lang="nl-NL" sz="3300" dirty="0" smtClean="0">
              <a:latin typeface="Arial" charset="0"/>
            </a:endParaRPr>
          </a:p>
          <a:p>
            <a:pPr marL="533400" indent="-533400" defTabSz="449263" eaLnBrk="1" hangingPunct="1">
              <a:buClr>
                <a:srgbClr val="0099CC"/>
              </a:buClr>
              <a:buSzPct val="75000"/>
              <a:buFontTx/>
              <a:buAutoNum type="arabicPeriod"/>
              <a:tabLst>
                <a:tab pos="528638" algn="l"/>
                <a:tab pos="633413" algn="l"/>
                <a:tab pos="1082675" algn="l"/>
                <a:tab pos="1531938" algn="l"/>
                <a:tab pos="1981200" algn="l"/>
                <a:tab pos="2430463" algn="l"/>
                <a:tab pos="2879725" algn="l"/>
                <a:tab pos="3328988" algn="l"/>
                <a:tab pos="3778250" algn="l"/>
                <a:tab pos="4227513" algn="l"/>
                <a:tab pos="4676775" algn="l"/>
                <a:tab pos="5126038" algn="l"/>
                <a:tab pos="5575300" algn="l"/>
                <a:tab pos="6024563" algn="l"/>
                <a:tab pos="6473825" algn="l"/>
                <a:tab pos="6923088" algn="l"/>
                <a:tab pos="7372350" algn="l"/>
                <a:tab pos="7821613" algn="l"/>
                <a:tab pos="8270875" algn="l"/>
                <a:tab pos="8720138" algn="l"/>
                <a:tab pos="9169400" algn="l"/>
              </a:tabLst>
            </a:pPr>
            <a:r>
              <a:rPr lang="nl-NL" sz="3300" dirty="0" smtClean="0">
                <a:latin typeface="Arial" charset="0"/>
              </a:rPr>
              <a:t>circulair zelf-compliment</a:t>
            </a:r>
          </a:p>
        </p:txBody>
      </p:sp>
      <p:sp>
        <p:nvSpPr>
          <p:cNvPr id="5" name="Tijdelijke aanduiding voor voettekst 4"/>
          <p:cNvSpPr>
            <a:spLocks noGrp="1"/>
          </p:cNvSpPr>
          <p:nvPr>
            <p:ph type="ftr" sz="quarter" idx="11"/>
          </p:nvPr>
        </p:nvSpPr>
        <p:spPr/>
        <p:txBody>
          <a:bodyPr/>
          <a:lstStyle/>
          <a:p>
            <a:r>
              <a:rPr lang="nl-NL" smtClean="0"/>
              <a:t>brein en studiesucces</a:t>
            </a:r>
            <a:endParaRPr lang="nl-NL" dirty="0"/>
          </a:p>
        </p:txBody>
      </p:sp>
      <p:sp>
        <p:nvSpPr>
          <p:cNvPr id="6" name="Tijdelijke aanduiding voor dianummer 5"/>
          <p:cNvSpPr>
            <a:spLocks noGrp="1"/>
          </p:cNvSpPr>
          <p:nvPr>
            <p:ph type="sldNum" sz="quarter" idx="12"/>
          </p:nvPr>
        </p:nvSpPr>
        <p:spPr/>
        <p:txBody>
          <a:bodyPr/>
          <a:lstStyle/>
          <a:p>
            <a:fld id="{EB7C4C22-4D1B-4F5D-9E5F-035948080F82}" type="slidenum">
              <a:rPr lang="nl-NL" smtClean="0"/>
              <a:t>17</a:t>
            </a:fld>
            <a:endParaRPr lang="nl-NL" dirty="0"/>
          </a:p>
        </p:txBody>
      </p:sp>
    </p:spTree>
    <p:extLst>
      <p:ext uri="{BB962C8B-B14F-4D97-AF65-F5344CB8AC3E}">
        <p14:creationId xmlns:p14="http://schemas.microsoft.com/office/powerpoint/2010/main" val="3366249998"/>
      </p:ext>
    </p:extLst>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datum 3"/>
          <p:cNvSpPr>
            <a:spLocks noGrp="1"/>
          </p:cNvSpPr>
          <p:nvPr>
            <p:ph type="dt" sz="quarter" idx="10"/>
          </p:nvPr>
        </p:nvSpPr>
        <p:spPr>
          <a:xfrm>
            <a:off x="457200" y="6356350"/>
            <a:ext cx="2133600" cy="365125"/>
          </a:xfrm>
          <a:noFill/>
        </p:spPr>
        <p:txBody>
          <a:bodyPr/>
          <a:lstStyle>
            <a:lvl1pPr eaLnBrk="0" hangingPunct="0">
              <a:defRPr sz="2500">
                <a:solidFill>
                  <a:schemeClr val="tx1"/>
                </a:solidFill>
                <a:latin typeface="Georgia" pitchFamily="18" charset="0"/>
                <a:ea typeface="ＭＳ Ｐゴシック" pitchFamily="1" charset="-128"/>
              </a:defRPr>
            </a:lvl1pPr>
            <a:lvl2pPr marL="742950" indent="-285750" eaLnBrk="0" hangingPunct="0">
              <a:defRPr sz="2500">
                <a:solidFill>
                  <a:schemeClr val="tx1"/>
                </a:solidFill>
                <a:latin typeface="Georgia" pitchFamily="18" charset="0"/>
                <a:ea typeface="ＭＳ Ｐゴシック" pitchFamily="1" charset="-128"/>
              </a:defRPr>
            </a:lvl2pPr>
            <a:lvl3pPr marL="1143000" indent="-228600" eaLnBrk="0" hangingPunct="0">
              <a:defRPr sz="2500">
                <a:solidFill>
                  <a:schemeClr val="tx1"/>
                </a:solidFill>
                <a:latin typeface="Georgia" pitchFamily="18" charset="0"/>
                <a:ea typeface="ＭＳ Ｐゴシック" pitchFamily="1" charset="-128"/>
              </a:defRPr>
            </a:lvl3pPr>
            <a:lvl4pPr marL="1600200" indent="-228600" eaLnBrk="0" hangingPunct="0">
              <a:defRPr sz="2500">
                <a:solidFill>
                  <a:schemeClr val="tx1"/>
                </a:solidFill>
                <a:latin typeface="Georgia" pitchFamily="18" charset="0"/>
                <a:ea typeface="ＭＳ Ｐゴシック" pitchFamily="1" charset="-128"/>
              </a:defRPr>
            </a:lvl4pPr>
            <a:lvl5pPr marL="2057400" indent="-228600" eaLnBrk="0" hangingPunct="0">
              <a:defRPr sz="2500">
                <a:solidFill>
                  <a:schemeClr val="tx1"/>
                </a:solidFill>
                <a:latin typeface="Georgia" pitchFamily="18" charset="0"/>
                <a:ea typeface="ＭＳ Ｐゴシック" pitchFamily="1" charset="-128"/>
              </a:defRPr>
            </a:lvl5pPr>
            <a:lvl6pPr marL="25146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6pPr>
            <a:lvl7pPr marL="29718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7pPr>
            <a:lvl8pPr marL="34290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8pPr>
            <a:lvl9pPr marL="38862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9pPr>
          </a:lstStyle>
          <a:p>
            <a:r>
              <a:rPr lang="nl-NL" sz="1000" smtClean="0">
                <a:solidFill>
                  <a:schemeClr val="bg1">
                    <a:lumMod val="75000"/>
                  </a:schemeClr>
                </a:solidFill>
                <a:latin typeface="Verdana" pitchFamily="34" charset="0"/>
              </a:rPr>
              <a:t>20-09-2012</a:t>
            </a:r>
            <a:endParaRPr lang="nl-NL" sz="1000" dirty="0" smtClean="0">
              <a:solidFill>
                <a:schemeClr val="bg1">
                  <a:lumMod val="75000"/>
                </a:schemeClr>
              </a:solidFill>
              <a:latin typeface="Verdana" pitchFamily="34" charset="0"/>
            </a:endParaRPr>
          </a:p>
        </p:txBody>
      </p:sp>
      <p:pic>
        <p:nvPicPr>
          <p:cNvPr id="278530" name="Picture 2" descr="compliment_strepen"/>
          <p:cNvPicPr>
            <a:picLocks noChangeAspect="1" noChangeArrowheads="1"/>
          </p:cNvPicPr>
          <p:nvPr/>
        </p:nvPicPr>
        <p:blipFill>
          <a:blip r:embed="rId2">
            <a:extLst>
              <a:ext uri="{28A0092B-C50C-407E-A947-70E740481C1C}">
                <a14:useLocalDpi xmlns:a14="http://schemas.microsoft.com/office/drawing/2010/main" val="0"/>
              </a:ext>
            </a:extLst>
          </a:blip>
          <a:srcRect l="3119" r="3119"/>
          <a:stretch>
            <a:fillRect/>
          </a:stretch>
        </p:blipFill>
        <p:spPr bwMode="auto">
          <a:xfrm>
            <a:off x="2951163" y="1484784"/>
            <a:ext cx="338455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1628800"/>
            <a:ext cx="2776537" cy="280828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398"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1" name="Rectangle 4"/>
          <p:cNvSpPr>
            <a:spLocks noGrp="1" noChangeArrowheads="1"/>
          </p:cNvSpPr>
          <p:nvPr>
            <p:ph type="title"/>
          </p:nvPr>
        </p:nvSpPr>
        <p:spPr>
          <a:xfrm>
            <a:off x="827584" y="332656"/>
            <a:ext cx="7585894" cy="647700"/>
          </a:xfrm>
        </p:spPr>
        <p:txBody>
          <a:bodyPr>
            <a:normAutofit fontScale="90000"/>
          </a:bodyPr>
          <a:lstStyle/>
          <a:p>
            <a:pPr marL="762000" indent="-762000" defTabSz="449263" eaLnBrk="1" hangingPunct="1"/>
            <a:r>
              <a:rPr lang="nl-NL" dirty="0" smtClean="0"/>
              <a:t>1. Direct compliment</a:t>
            </a:r>
          </a:p>
        </p:txBody>
      </p:sp>
      <p:sp>
        <p:nvSpPr>
          <p:cNvPr id="34822" name="Text Box 5"/>
          <p:cNvSpPr txBox="1">
            <a:spLocks noChangeArrowheads="1"/>
          </p:cNvSpPr>
          <p:nvPr/>
        </p:nvSpPr>
        <p:spPr bwMode="auto">
          <a:xfrm>
            <a:off x="1079500" y="5038419"/>
            <a:ext cx="8064500" cy="95628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398"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500">
                <a:solidFill>
                  <a:schemeClr val="tx1"/>
                </a:solidFill>
                <a:latin typeface="Georgia" pitchFamily="18" charset="0"/>
                <a:ea typeface="ＭＳ Ｐゴシック" pitchFamily="1" charset="-128"/>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500">
                <a:solidFill>
                  <a:schemeClr val="tx1"/>
                </a:solidFill>
                <a:latin typeface="Georgia" pitchFamily="18" charset="0"/>
                <a:ea typeface="ＭＳ Ｐゴシック" pitchFamily="1" charset="-128"/>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500">
                <a:solidFill>
                  <a:schemeClr val="tx1"/>
                </a:solidFill>
                <a:latin typeface="Georgia" pitchFamily="18" charset="0"/>
                <a:ea typeface="ＭＳ Ｐゴシック" pitchFamily="1" charset="-128"/>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500">
                <a:solidFill>
                  <a:schemeClr val="tx1"/>
                </a:solidFill>
                <a:latin typeface="Georgia" pitchFamily="18" charset="0"/>
                <a:ea typeface="ＭＳ Ｐゴシック" pitchFamily="1" charset="-128"/>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500">
                <a:solidFill>
                  <a:schemeClr val="tx1"/>
                </a:solidFill>
                <a:latin typeface="Georgia" pitchFamily="18" charset="0"/>
                <a:ea typeface="ＭＳ Ｐゴシック" pitchFamily="1" charset="-128"/>
              </a:defRPr>
            </a:lvl5pPr>
            <a:lvl6pPr marL="2514600" indent="-228600" algn="ctr" defTabSz="449263" eaLnBrk="0" fontAlgn="base" hangingPunct="0">
              <a:spcBef>
                <a:spcPct val="5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500">
                <a:solidFill>
                  <a:schemeClr val="tx1"/>
                </a:solidFill>
                <a:latin typeface="Georgia" pitchFamily="18" charset="0"/>
                <a:ea typeface="ＭＳ Ｐゴシック" pitchFamily="1" charset="-128"/>
              </a:defRPr>
            </a:lvl6pPr>
            <a:lvl7pPr marL="2971800" indent="-228600" algn="ctr" defTabSz="449263" eaLnBrk="0" fontAlgn="base" hangingPunct="0">
              <a:spcBef>
                <a:spcPct val="5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500">
                <a:solidFill>
                  <a:schemeClr val="tx1"/>
                </a:solidFill>
                <a:latin typeface="Georgia" pitchFamily="18" charset="0"/>
                <a:ea typeface="ＭＳ Ｐゴシック" pitchFamily="1" charset="-128"/>
              </a:defRPr>
            </a:lvl7pPr>
            <a:lvl8pPr marL="3429000" indent="-228600" algn="ctr" defTabSz="449263" eaLnBrk="0" fontAlgn="base" hangingPunct="0">
              <a:spcBef>
                <a:spcPct val="5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500">
                <a:solidFill>
                  <a:schemeClr val="tx1"/>
                </a:solidFill>
                <a:latin typeface="Georgia" pitchFamily="18" charset="0"/>
                <a:ea typeface="ＭＳ Ｐゴシック" pitchFamily="1" charset="-128"/>
              </a:defRPr>
            </a:lvl8pPr>
            <a:lvl9pPr marL="3886200" indent="-228600" algn="ctr" defTabSz="449263" eaLnBrk="0" fontAlgn="base" hangingPunct="0">
              <a:spcBef>
                <a:spcPct val="5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500">
                <a:solidFill>
                  <a:schemeClr val="tx1"/>
                </a:solidFill>
                <a:latin typeface="Georgia" pitchFamily="18" charset="0"/>
                <a:ea typeface="ＭＳ Ｐゴシック" pitchFamily="1" charset="-128"/>
              </a:defRPr>
            </a:lvl9pPr>
          </a:lstStyle>
          <a:p>
            <a:pPr eaLnBrk="1" hangingPunct="1">
              <a:spcBef>
                <a:spcPct val="0"/>
              </a:spcBef>
              <a:buSzPct val="100000"/>
            </a:pPr>
            <a:r>
              <a:rPr lang="nl-NL" sz="2800" b="1" dirty="0">
                <a:latin typeface="Arial" charset="0"/>
              </a:rPr>
              <a:t>Jij</a:t>
            </a:r>
            <a:r>
              <a:rPr lang="nl-NL" sz="2800" dirty="0">
                <a:latin typeface="Arial" charset="0"/>
              </a:rPr>
              <a:t> zegt wat je goed vindt aan de ander, de </a:t>
            </a:r>
          </a:p>
          <a:p>
            <a:pPr eaLnBrk="1" hangingPunct="1">
              <a:spcBef>
                <a:spcPct val="0"/>
              </a:spcBef>
              <a:buSzPct val="100000"/>
            </a:pPr>
            <a:r>
              <a:rPr lang="nl-NL" sz="2800" dirty="0">
                <a:latin typeface="Arial" charset="0"/>
              </a:rPr>
              <a:t>ander ontvangt het en is daarin passief.</a:t>
            </a:r>
          </a:p>
        </p:txBody>
      </p:sp>
      <p:sp>
        <p:nvSpPr>
          <p:cNvPr id="5" name="Tijdelijke aanduiding voor voettekst 4"/>
          <p:cNvSpPr>
            <a:spLocks noGrp="1"/>
          </p:cNvSpPr>
          <p:nvPr>
            <p:ph type="ftr" sz="quarter" idx="11"/>
          </p:nvPr>
        </p:nvSpPr>
        <p:spPr/>
        <p:txBody>
          <a:bodyPr/>
          <a:lstStyle/>
          <a:p>
            <a:r>
              <a:rPr lang="nl-NL" smtClean="0"/>
              <a:t>brein en studiesucces</a:t>
            </a:r>
            <a:endParaRPr lang="nl-NL" dirty="0"/>
          </a:p>
        </p:txBody>
      </p:sp>
      <p:sp>
        <p:nvSpPr>
          <p:cNvPr id="6" name="Tijdelijke aanduiding voor dianummer 5"/>
          <p:cNvSpPr>
            <a:spLocks noGrp="1"/>
          </p:cNvSpPr>
          <p:nvPr>
            <p:ph type="sldNum" sz="quarter" idx="12"/>
          </p:nvPr>
        </p:nvSpPr>
        <p:spPr/>
        <p:txBody>
          <a:bodyPr/>
          <a:lstStyle/>
          <a:p>
            <a:fld id="{EB7C4C22-4D1B-4F5D-9E5F-035948080F82}" type="slidenum">
              <a:rPr lang="nl-NL" smtClean="0"/>
              <a:t>18</a:t>
            </a:fld>
            <a:endParaRPr lang="nl-NL" dirty="0"/>
          </a:p>
        </p:txBody>
      </p:sp>
    </p:spTree>
    <p:extLst>
      <p:ext uri="{BB962C8B-B14F-4D97-AF65-F5344CB8AC3E}">
        <p14:creationId xmlns:p14="http://schemas.microsoft.com/office/powerpoint/2010/main" val="8901806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2" fill="hold" nodeType="clickEffect">
                                  <p:stCondLst>
                                    <p:cond delay="0"/>
                                  </p:stCondLst>
                                  <p:childTnLst>
                                    <p:anim calcmode="lin" valueType="num">
                                      <p:cBhvr additive="base">
                                        <p:cTn id="6" dur="500"/>
                                        <p:tgtEl>
                                          <p:spTgt spid="278531"/>
                                        </p:tgtEl>
                                        <p:attrNameLst>
                                          <p:attrName>ppt_x</p:attrName>
                                        </p:attrNameLst>
                                      </p:cBhvr>
                                      <p:tavLst>
                                        <p:tav tm="0">
                                          <p:val>
                                            <p:strVal val="ppt_x"/>
                                          </p:val>
                                        </p:tav>
                                        <p:tav tm="100000">
                                          <p:val>
                                            <p:strVal val="1+ppt_w/2"/>
                                          </p:val>
                                        </p:tav>
                                      </p:tavLst>
                                    </p:anim>
                                    <p:anim calcmode="lin" valueType="num">
                                      <p:cBhvr additive="base">
                                        <p:cTn id="7" dur="500"/>
                                        <p:tgtEl>
                                          <p:spTgt spid="278531"/>
                                        </p:tgtEl>
                                        <p:attrNameLst>
                                          <p:attrName>ppt_y</p:attrName>
                                        </p:attrNameLst>
                                      </p:cBhvr>
                                      <p:tavLst>
                                        <p:tav tm="0">
                                          <p:val>
                                            <p:strVal val="ppt_y"/>
                                          </p:val>
                                        </p:tav>
                                        <p:tav tm="100000">
                                          <p:val>
                                            <p:strVal val="ppt_y"/>
                                          </p:val>
                                        </p:tav>
                                      </p:tavLst>
                                    </p:anim>
                                    <p:set>
                                      <p:cBhvr>
                                        <p:cTn id="8" dur="1" fill="hold">
                                          <p:stCondLst>
                                            <p:cond delay="499"/>
                                          </p:stCondLst>
                                        </p:cTn>
                                        <p:tgtEl>
                                          <p:spTgt spid="278531"/>
                                        </p:tgtEl>
                                        <p:attrNameLst>
                                          <p:attrName>style.visibility</p:attrName>
                                        </p:attrNameLst>
                                      </p:cBhvr>
                                      <p:to>
                                        <p:strVal val="hidden"/>
                                      </p:to>
                                    </p:set>
                                  </p:childTnLst>
                                </p:cTn>
                              </p:par>
                              <p:par>
                                <p:cTn id="9" presetID="2" presetClass="entr" presetSubtype="2" fill="hold" nodeType="withEffect">
                                  <p:stCondLst>
                                    <p:cond delay="0"/>
                                  </p:stCondLst>
                                  <p:childTnLst>
                                    <p:set>
                                      <p:cBhvr>
                                        <p:cTn id="10" dur="1" fill="hold">
                                          <p:stCondLst>
                                            <p:cond delay="0"/>
                                          </p:stCondLst>
                                        </p:cTn>
                                        <p:tgtEl>
                                          <p:spTgt spid="278530"/>
                                        </p:tgtEl>
                                        <p:attrNameLst>
                                          <p:attrName>style.visibility</p:attrName>
                                        </p:attrNameLst>
                                      </p:cBhvr>
                                      <p:to>
                                        <p:strVal val="visible"/>
                                      </p:to>
                                    </p:set>
                                    <p:anim calcmode="lin" valueType="num">
                                      <p:cBhvr additive="base">
                                        <p:cTn id="11" dur="500" fill="hold"/>
                                        <p:tgtEl>
                                          <p:spTgt spid="278530"/>
                                        </p:tgtEl>
                                        <p:attrNameLst>
                                          <p:attrName>ppt_x</p:attrName>
                                        </p:attrNameLst>
                                      </p:cBhvr>
                                      <p:tavLst>
                                        <p:tav tm="0">
                                          <p:val>
                                            <p:strVal val="1+#ppt_w/2"/>
                                          </p:val>
                                        </p:tav>
                                        <p:tav tm="100000">
                                          <p:val>
                                            <p:strVal val="#ppt_x"/>
                                          </p:val>
                                        </p:tav>
                                      </p:tavLst>
                                    </p:anim>
                                    <p:anim calcmode="lin" valueType="num">
                                      <p:cBhvr additive="base">
                                        <p:cTn id="12" dur="500" fill="hold"/>
                                        <p:tgtEl>
                                          <p:spTgt spid="2785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atum 3"/>
          <p:cNvSpPr>
            <a:spLocks noGrp="1"/>
          </p:cNvSpPr>
          <p:nvPr>
            <p:ph type="dt" sz="quarter" idx="10"/>
          </p:nvPr>
        </p:nvSpPr>
        <p:spPr>
          <a:xfrm>
            <a:off x="457200" y="6356350"/>
            <a:ext cx="2133600" cy="365125"/>
          </a:xfrm>
          <a:noFill/>
        </p:spPr>
        <p:txBody>
          <a:bodyPr/>
          <a:lstStyle>
            <a:lvl1pPr eaLnBrk="0" hangingPunct="0">
              <a:defRPr sz="2500">
                <a:solidFill>
                  <a:schemeClr val="tx1"/>
                </a:solidFill>
                <a:latin typeface="Georgia" pitchFamily="18" charset="0"/>
                <a:ea typeface="ＭＳ Ｐゴシック" pitchFamily="1" charset="-128"/>
              </a:defRPr>
            </a:lvl1pPr>
            <a:lvl2pPr marL="742950" indent="-285750" eaLnBrk="0" hangingPunct="0">
              <a:defRPr sz="2500">
                <a:solidFill>
                  <a:schemeClr val="tx1"/>
                </a:solidFill>
                <a:latin typeface="Georgia" pitchFamily="18" charset="0"/>
                <a:ea typeface="ＭＳ Ｐゴシック" pitchFamily="1" charset="-128"/>
              </a:defRPr>
            </a:lvl2pPr>
            <a:lvl3pPr marL="1143000" indent="-228600" eaLnBrk="0" hangingPunct="0">
              <a:defRPr sz="2500">
                <a:solidFill>
                  <a:schemeClr val="tx1"/>
                </a:solidFill>
                <a:latin typeface="Georgia" pitchFamily="18" charset="0"/>
                <a:ea typeface="ＭＳ Ｐゴシック" pitchFamily="1" charset="-128"/>
              </a:defRPr>
            </a:lvl3pPr>
            <a:lvl4pPr marL="1600200" indent="-228600" eaLnBrk="0" hangingPunct="0">
              <a:defRPr sz="2500">
                <a:solidFill>
                  <a:schemeClr val="tx1"/>
                </a:solidFill>
                <a:latin typeface="Georgia" pitchFamily="18" charset="0"/>
                <a:ea typeface="ＭＳ Ｐゴシック" pitchFamily="1" charset="-128"/>
              </a:defRPr>
            </a:lvl4pPr>
            <a:lvl5pPr marL="2057400" indent="-228600" eaLnBrk="0" hangingPunct="0">
              <a:defRPr sz="2500">
                <a:solidFill>
                  <a:schemeClr val="tx1"/>
                </a:solidFill>
                <a:latin typeface="Georgia" pitchFamily="18" charset="0"/>
                <a:ea typeface="ＭＳ Ｐゴシック" pitchFamily="1" charset="-128"/>
              </a:defRPr>
            </a:lvl5pPr>
            <a:lvl6pPr marL="25146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6pPr>
            <a:lvl7pPr marL="29718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7pPr>
            <a:lvl8pPr marL="34290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8pPr>
            <a:lvl9pPr marL="38862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9pPr>
          </a:lstStyle>
          <a:p>
            <a:r>
              <a:rPr lang="nl-NL" sz="1000" smtClean="0">
                <a:solidFill>
                  <a:schemeClr val="bg1">
                    <a:lumMod val="75000"/>
                  </a:schemeClr>
                </a:solidFill>
                <a:latin typeface="Verdana" pitchFamily="34" charset="0"/>
              </a:rPr>
              <a:t>20-09-2012</a:t>
            </a:r>
            <a:endParaRPr lang="nl-NL" sz="1000" dirty="0" smtClean="0">
              <a:solidFill>
                <a:schemeClr val="bg1">
                  <a:lumMod val="75000"/>
                </a:schemeClr>
              </a:solidFill>
              <a:latin typeface="Verdana" pitchFamily="34" charset="0"/>
            </a:endParaRPr>
          </a:p>
        </p:txBody>
      </p:sp>
      <p:sp>
        <p:nvSpPr>
          <p:cNvPr id="35844" name="Rectangle 2"/>
          <p:cNvSpPr>
            <a:spLocks noGrp="1" noChangeArrowheads="1"/>
          </p:cNvSpPr>
          <p:nvPr>
            <p:ph type="title"/>
          </p:nvPr>
        </p:nvSpPr>
        <p:spPr>
          <a:xfrm>
            <a:off x="683569" y="260648"/>
            <a:ext cx="8066732" cy="720725"/>
          </a:xfrm>
        </p:spPr>
        <p:txBody>
          <a:bodyPr>
            <a:normAutofit fontScale="90000"/>
          </a:bodyPr>
          <a:lstStyle/>
          <a:p>
            <a:pPr marL="762000" indent="-762000" defTabSz="449263" eaLnBrk="1" hangingPunct="1"/>
            <a:r>
              <a:rPr lang="nl-NL" dirty="0" smtClean="0"/>
              <a:t>2. Indirect compliment</a:t>
            </a:r>
          </a:p>
        </p:txBody>
      </p:sp>
      <p:sp>
        <p:nvSpPr>
          <p:cNvPr id="35845" name="Text Box 3"/>
          <p:cNvSpPr txBox="1">
            <a:spLocks noChangeArrowheads="1"/>
          </p:cNvSpPr>
          <p:nvPr/>
        </p:nvSpPr>
        <p:spPr bwMode="auto">
          <a:xfrm>
            <a:off x="755067" y="4336121"/>
            <a:ext cx="7849567" cy="1448731"/>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398"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500">
                <a:solidFill>
                  <a:schemeClr val="tx1"/>
                </a:solidFill>
                <a:latin typeface="Georgia" pitchFamily="18" charset="0"/>
                <a:ea typeface="ＭＳ Ｐゴシック" pitchFamily="1" charset="-128"/>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500">
                <a:solidFill>
                  <a:schemeClr val="tx1"/>
                </a:solidFill>
                <a:latin typeface="Georgia" pitchFamily="18" charset="0"/>
                <a:ea typeface="ＭＳ Ｐゴシック" pitchFamily="1" charset="-128"/>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500">
                <a:solidFill>
                  <a:schemeClr val="tx1"/>
                </a:solidFill>
                <a:latin typeface="Georgia" pitchFamily="18" charset="0"/>
                <a:ea typeface="ＭＳ Ｐゴシック" pitchFamily="1" charset="-128"/>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500">
                <a:solidFill>
                  <a:schemeClr val="tx1"/>
                </a:solidFill>
                <a:latin typeface="Georgia" pitchFamily="18" charset="0"/>
                <a:ea typeface="ＭＳ Ｐゴシック" pitchFamily="1" charset="-128"/>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500">
                <a:solidFill>
                  <a:schemeClr val="tx1"/>
                </a:solidFill>
                <a:latin typeface="Georgia" pitchFamily="18" charset="0"/>
                <a:ea typeface="ＭＳ Ｐゴシック" pitchFamily="1" charset="-128"/>
              </a:defRPr>
            </a:lvl5pPr>
            <a:lvl6pPr marL="2514600" indent="-228600" algn="ctr" defTabSz="449263" eaLnBrk="0" fontAlgn="base" hangingPunct="0">
              <a:spcBef>
                <a:spcPct val="5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500">
                <a:solidFill>
                  <a:schemeClr val="tx1"/>
                </a:solidFill>
                <a:latin typeface="Georgia" pitchFamily="18" charset="0"/>
                <a:ea typeface="ＭＳ Ｐゴシック" pitchFamily="1" charset="-128"/>
              </a:defRPr>
            </a:lvl6pPr>
            <a:lvl7pPr marL="2971800" indent="-228600" algn="ctr" defTabSz="449263" eaLnBrk="0" fontAlgn="base" hangingPunct="0">
              <a:spcBef>
                <a:spcPct val="5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500">
                <a:solidFill>
                  <a:schemeClr val="tx1"/>
                </a:solidFill>
                <a:latin typeface="Georgia" pitchFamily="18" charset="0"/>
                <a:ea typeface="ＭＳ Ｐゴシック" pitchFamily="1" charset="-128"/>
              </a:defRPr>
            </a:lvl7pPr>
            <a:lvl8pPr marL="3429000" indent="-228600" algn="ctr" defTabSz="449263" eaLnBrk="0" fontAlgn="base" hangingPunct="0">
              <a:spcBef>
                <a:spcPct val="5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500">
                <a:solidFill>
                  <a:schemeClr val="tx1"/>
                </a:solidFill>
                <a:latin typeface="Georgia" pitchFamily="18" charset="0"/>
                <a:ea typeface="ＭＳ Ｐゴシック" pitchFamily="1" charset="-128"/>
              </a:defRPr>
            </a:lvl8pPr>
            <a:lvl9pPr marL="3886200" indent="-228600" algn="ctr" defTabSz="449263" eaLnBrk="0" fontAlgn="base" hangingPunct="0">
              <a:spcBef>
                <a:spcPct val="5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500">
                <a:solidFill>
                  <a:schemeClr val="tx1"/>
                </a:solidFill>
                <a:latin typeface="Georgia" pitchFamily="18" charset="0"/>
                <a:ea typeface="ＭＳ Ｐゴシック" pitchFamily="1" charset="-128"/>
              </a:defRPr>
            </a:lvl9pPr>
          </a:lstStyle>
          <a:p>
            <a:pPr eaLnBrk="1" hangingPunct="1">
              <a:spcBef>
                <a:spcPct val="0"/>
              </a:spcBef>
              <a:buSzPct val="100000"/>
            </a:pPr>
            <a:r>
              <a:rPr lang="nl-NL" sz="2800" dirty="0">
                <a:latin typeface="Arial" charset="0"/>
              </a:rPr>
              <a:t>Eerst geef je een positieve waardering, gevolgd door een vraag, zodat de ander zichzelf complimenteert</a:t>
            </a:r>
            <a:r>
              <a:rPr lang="nl-NL" sz="3200" dirty="0">
                <a:solidFill>
                  <a:schemeClr val="bg2"/>
                </a:solidFill>
                <a:latin typeface="Arial" charset="0"/>
              </a:rPr>
              <a:t>.</a:t>
            </a:r>
          </a:p>
        </p:txBody>
      </p:sp>
      <p:pic>
        <p:nvPicPr>
          <p:cNvPr id="358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196752"/>
            <a:ext cx="4248150" cy="283527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398"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ijdelijke aanduiding voor voettekst 4"/>
          <p:cNvSpPr>
            <a:spLocks noGrp="1"/>
          </p:cNvSpPr>
          <p:nvPr>
            <p:ph type="ftr" sz="quarter" idx="11"/>
          </p:nvPr>
        </p:nvSpPr>
        <p:spPr/>
        <p:txBody>
          <a:bodyPr/>
          <a:lstStyle/>
          <a:p>
            <a:r>
              <a:rPr lang="nl-NL" smtClean="0"/>
              <a:t>brein en studiesucces</a:t>
            </a:r>
            <a:endParaRPr lang="nl-NL" dirty="0"/>
          </a:p>
        </p:txBody>
      </p:sp>
      <p:sp>
        <p:nvSpPr>
          <p:cNvPr id="6" name="Tijdelijke aanduiding voor dianummer 5"/>
          <p:cNvSpPr>
            <a:spLocks noGrp="1"/>
          </p:cNvSpPr>
          <p:nvPr>
            <p:ph type="sldNum" sz="quarter" idx="12"/>
          </p:nvPr>
        </p:nvSpPr>
        <p:spPr/>
        <p:txBody>
          <a:bodyPr/>
          <a:lstStyle/>
          <a:p>
            <a:fld id="{EB7C4C22-4D1B-4F5D-9E5F-035948080F82}" type="slidenum">
              <a:rPr lang="nl-NL" smtClean="0"/>
              <a:t>19</a:t>
            </a:fld>
            <a:endParaRPr lang="nl-NL" dirty="0"/>
          </a:p>
        </p:txBody>
      </p:sp>
    </p:spTree>
    <p:extLst>
      <p:ext uri="{BB962C8B-B14F-4D97-AF65-F5344CB8AC3E}">
        <p14:creationId xmlns:p14="http://schemas.microsoft.com/office/powerpoint/2010/main" val="714708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274638"/>
            <a:ext cx="7931224" cy="1143000"/>
          </a:xfrm>
        </p:spPr>
        <p:txBody>
          <a:bodyPr/>
          <a:lstStyle/>
          <a:p>
            <a:r>
              <a:rPr lang="nl-NL" dirty="0" smtClean="0"/>
              <a:t>Het brein is hot……..</a:t>
            </a:r>
            <a:endParaRPr lang="nl-NL" dirty="0"/>
          </a:p>
        </p:txBody>
      </p:sp>
      <p:sp>
        <p:nvSpPr>
          <p:cNvPr id="4" name="Tijdelijke aanduiding voor datum 3"/>
          <p:cNvSpPr>
            <a:spLocks noGrp="1"/>
          </p:cNvSpPr>
          <p:nvPr>
            <p:ph type="dt" sz="half" idx="10"/>
          </p:nvPr>
        </p:nvSpPr>
        <p:spPr>
          <a:xfrm>
            <a:off x="457200" y="6356350"/>
            <a:ext cx="2133600" cy="365125"/>
          </a:xfrm>
        </p:spPr>
        <p:txBody>
          <a:bodyPr/>
          <a:lstStyle/>
          <a:p>
            <a:r>
              <a:rPr lang="nl-NL" smtClean="0"/>
              <a:t>20-09-2012</a:t>
            </a:r>
            <a:endParaRPr lang="nl-NL"/>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04" y="1556792"/>
            <a:ext cx="3198816"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64088" y="1628800"/>
            <a:ext cx="3176291" cy="2749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2"/>
          <p:cNvSpPr txBox="1">
            <a:spLocks noChangeArrowheads="1"/>
          </p:cNvSpPr>
          <p:nvPr/>
        </p:nvSpPr>
        <p:spPr>
          <a:xfrm>
            <a:off x="3491880" y="4653136"/>
            <a:ext cx="5472608" cy="1224136"/>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4000" dirty="0" err="1" smtClean="0">
                <a:solidFill>
                  <a:schemeClr val="tx2">
                    <a:lumMod val="75000"/>
                  </a:schemeClr>
                </a:solidFill>
              </a:rPr>
              <a:t>Study</a:t>
            </a:r>
            <a:r>
              <a:rPr lang="nl-NL" sz="4000" dirty="0" smtClean="0">
                <a:solidFill>
                  <a:schemeClr val="tx2">
                    <a:lumMod val="75000"/>
                  </a:schemeClr>
                </a:solidFill>
              </a:rPr>
              <a:t> hard or </a:t>
            </a:r>
          </a:p>
          <a:p>
            <a:r>
              <a:rPr lang="nl-NL" sz="4000" dirty="0" err="1" smtClean="0">
                <a:solidFill>
                  <a:schemeClr val="tx2">
                    <a:lumMod val="75000"/>
                  </a:schemeClr>
                </a:solidFill>
              </a:rPr>
              <a:t>study</a:t>
            </a:r>
            <a:r>
              <a:rPr lang="nl-NL" sz="4000" dirty="0" smtClean="0">
                <a:solidFill>
                  <a:schemeClr val="tx2">
                    <a:lumMod val="75000"/>
                  </a:schemeClr>
                </a:solidFill>
              </a:rPr>
              <a:t> smart?</a:t>
            </a:r>
          </a:p>
        </p:txBody>
      </p:sp>
      <p:sp>
        <p:nvSpPr>
          <p:cNvPr id="6" name="Tijdelijke aanduiding voor voettekst 5"/>
          <p:cNvSpPr>
            <a:spLocks noGrp="1"/>
          </p:cNvSpPr>
          <p:nvPr>
            <p:ph type="ftr" sz="quarter" idx="11"/>
          </p:nvPr>
        </p:nvSpPr>
        <p:spPr/>
        <p:txBody>
          <a:bodyPr/>
          <a:lstStyle/>
          <a:p>
            <a:r>
              <a:rPr lang="nl-NL" smtClean="0"/>
              <a:t>brein en studiesucces</a:t>
            </a:r>
            <a:endParaRPr lang="nl-NL" dirty="0"/>
          </a:p>
        </p:txBody>
      </p:sp>
      <p:sp>
        <p:nvSpPr>
          <p:cNvPr id="8" name="Tijdelijke aanduiding voor dianummer 7"/>
          <p:cNvSpPr>
            <a:spLocks noGrp="1"/>
          </p:cNvSpPr>
          <p:nvPr>
            <p:ph type="sldNum" sz="quarter" idx="12"/>
          </p:nvPr>
        </p:nvSpPr>
        <p:spPr/>
        <p:txBody>
          <a:bodyPr/>
          <a:lstStyle/>
          <a:p>
            <a:fld id="{EB7C4C22-4D1B-4F5D-9E5F-035948080F82}" type="slidenum">
              <a:rPr lang="nl-NL" smtClean="0"/>
              <a:t>2</a:t>
            </a:fld>
            <a:endParaRPr lang="nl-NL" dirty="0"/>
          </a:p>
        </p:txBody>
      </p:sp>
    </p:spTree>
    <p:extLst>
      <p:ext uri="{BB962C8B-B14F-4D97-AF65-F5344CB8AC3E}">
        <p14:creationId xmlns:p14="http://schemas.microsoft.com/office/powerpoint/2010/main" val="37874195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atum 3"/>
          <p:cNvSpPr>
            <a:spLocks noGrp="1"/>
          </p:cNvSpPr>
          <p:nvPr>
            <p:ph type="dt" sz="quarter" idx="10"/>
          </p:nvPr>
        </p:nvSpPr>
        <p:spPr>
          <a:xfrm>
            <a:off x="457200" y="6356350"/>
            <a:ext cx="2133600" cy="365125"/>
          </a:xfrm>
          <a:noFill/>
        </p:spPr>
        <p:txBody>
          <a:bodyPr/>
          <a:lstStyle>
            <a:lvl1pPr eaLnBrk="0" hangingPunct="0">
              <a:defRPr sz="2500">
                <a:solidFill>
                  <a:schemeClr val="tx1"/>
                </a:solidFill>
                <a:latin typeface="Georgia" pitchFamily="18" charset="0"/>
                <a:ea typeface="ＭＳ Ｐゴシック" pitchFamily="1" charset="-128"/>
              </a:defRPr>
            </a:lvl1pPr>
            <a:lvl2pPr marL="742950" indent="-285750" eaLnBrk="0" hangingPunct="0">
              <a:defRPr sz="2500">
                <a:solidFill>
                  <a:schemeClr val="tx1"/>
                </a:solidFill>
                <a:latin typeface="Georgia" pitchFamily="18" charset="0"/>
                <a:ea typeface="ＭＳ Ｐゴシック" pitchFamily="1" charset="-128"/>
              </a:defRPr>
            </a:lvl2pPr>
            <a:lvl3pPr marL="1143000" indent="-228600" eaLnBrk="0" hangingPunct="0">
              <a:defRPr sz="2500">
                <a:solidFill>
                  <a:schemeClr val="tx1"/>
                </a:solidFill>
                <a:latin typeface="Georgia" pitchFamily="18" charset="0"/>
                <a:ea typeface="ＭＳ Ｐゴシック" pitchFamily="1" charset="-128"/>
              </a:defRPr>
            </a:lvl3pPr>
            <a:lvl4pPr marL="1600200" indent="-228600" eaLnBrk="0" hangingPunct="0">
              <a:defRPr sz="2500">
                <a:solidFill>
                  <a:schemeClr val="tx1"/>
                </a:solidFill>
                <a:latin typeface="Georgia" pitchFamily="18" charset="0"/>
                <a:ea typeface="ＭＳ Ｐゴシック" pitchFamily="1" charset="-128"/>
              </a:defRPr>
            </a:lvl4pPr>
            <a:lvl5pPr marL="2057400" indent="-228600" eaLnBrk="0" hangingPunct="0">
              <a:defRPr sz="2500">
                <a:solidFill>
                  <a:schemeClr val="tx1"/>
                </a:solidFill>
                <a:latin typeface="Georgia" pitchFamily="18" charset="0"/>
                <a:ea typeface="ＭＳ Ｐゴシック" pitchFamily="1" charset="-128"/>
              </a:defRPr>
            </a:lvl5pPr>
            <a:lvl6pPr marL="25146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6pPr>
            <a:lvl7pPr marL="29718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7pPr>
            <a:lvl8pPr marL="34290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8pPr>
            <a:lvl9pPr marL="38862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9pPr>
          </a:lstStyle>
          <a:p>
            <a:r>
              <a:rPr lang="nl-NL" sz="1000" smtClean="0">
                <a:solidFill>
                  <a:schemeClr val="bg1">
                    <a:lumMod val="75000"/>
                  </a:schemeClr>
                </a:solidFill>
                <a:latin typeface="Verdana" pitchFamily="34" charset="0"/>
              </a:rPr>
              <a:t>20-09-2012</a:t>
            </a:r>
            <a:endParaRPr lang="nl-NL" sz="1000" dirty="0" smtClean="0">
              <a:solidFill>
                <a:schemeClr val="bg1">
                  <a:lumMod val="75000"/>
                </a:schemeClr>
              </a:solidFill>
              <a:latin typeface="Verdana" pitchFamily="34" charset="0"/>
            </a:endParaRPr>
          </a:p>
        </p:txBody>
      </p:sp>
      <p:sp>
        <p:nvSpPr>
          <p:cNvPr id="36868" name="Rectangle 2"/>
          <p:cNvSpPr>
            <a:spLocks noGrp="1" noChangeArrowheads="1"/>
          </p:cNvSpPr>
          <p:nvPr>
            <p:ph type="title"/>
          </p:nvPr>
        </p:nvSpPr>
        <p:spPr>
          <a:xfrm>
            <a:off x="650000" y="188640"/>
            <a:ext cx="8265467" cy="792088"/>
          </a:xfrm>
        </p:spPr>
        <p:txBody>
          <a:bodyPr/>
          <a:lstStyle/>
          <a:p>
            <a:pPr marL="762000" indent="-762000" defTabSz="449263" eaLnBrk="1" hangingPunct="1"/>
            <a:r>
              <a:rPr lang="nl-NL" dirty="0" smtClean="0"/>
              <a:t>3. Circulair zelf-compliment</a:t>
            </a:r>
          </a:p>
        </p:txBody>
      </p:sp>
      <p:sp>
        <p:nvSpPr>
          <p:cNvPr id="36869" name="Text Box 3"/>
          <p:cNvSpPr txBox="1">
            <a:spLocks noChangeArrowheads="1"/>
          </p:cNvSpPr>
          <p:nvPr/>
        </p:nvSpPr>
        <p:spPr bwMode="auto">
          <a:xfrm>
            <a:off x="650000" y="4293096"/>
            <a:ext cx="8064500" cy="1571842"/>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398"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500">
                <a:solidFill>
                  <a:schemeClr val="tx1"/>
                </a:solidFill>
                <a:latin typeface="Georgia" pitchFamily="18" charset="0"/>
                <a:ea typeface="ＭＳ Ｐゴシック" pitchFamily="1" charset="-128"/>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500">
                <a:solidFill>
                  <a:schemeClr val="tx1"/>
                </a:solidFill>
                <a:latin typeface="Georgia" pitchFamily="18" charset="0"/>
                <a:ea typeface="ＭＳ Ｐゴシック" pitchFamily="1" charset="-128"/>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500">
                <a:solidFill>
                  <a:schemeClr val="tx1"/>
                </a:solidFill>
                <a:latin typeface="Georgia" pitchFamily="18" charset="0"/>
                <a:ea typeface="ＭＳ Ｐゴシック" pitchFamily="1" charset="-128"/>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500">
                <a:solidFill>
                  <a:schemeClr val="tx1"/>
                </a:solidFill>
                <a:latin typeface="Georgia" pitchFamily="18" charset="0"/>
                <a:ea typeface="ＭＳ Ｐゴシック" pitchFamily="1" charset="-128"/>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500">
                <a:solidFill>
                  <a:schemeClr val="tx1"/>
                </a:solidFill>
                <a:latin typeface="Georgia" pitchFamily="18" charset="0"/>
                <a:ea typeface="ＭＳ Ｐゴシック" pitchFamily="1" charset="-128"/>
              </a:defRPr>
            </a:lvl5pPr>
            <a:lvl6pPr marL="2514600" indent="-228600" algn="ctr" defTabSz="449263" eaLnBrk="0" fontAlgn="base" hangingPunct="0">
              <a:spcBef>
                <a:spcPct val="5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500">
                <a:solidFill>
                  <a:schemeClr val="tx1"/>
                </a:solidFill>
                <a:latin typeface="Georgia" pitchFamily="18" charset="0"/>
                <a:ea typeface="ＭＳ Ｐゴシック" pitchFamily="1" charset="-128"/>
              </a:defRPr>
            </a:lvl6pPr>
            <a:lvl7pPr marL="2971800" indent="-228600" algn="ctr" defTabSz="449263" eaLnBrk="0" fontAlgn="base" hangingPunct="0">
              <a:spcBef>
                <a:spcPct val="5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500">
                <a:solidFill>
                  <a:schemeClr val="tx1"/>
                </a:solidFill>
                <a:latin typeface="Georgia" pitchFamily="18" charset="0"/>
                <a:ea typeface="ＭＳ Ｐゴシック" pitchFamily="1" charset="-128"/>
              </a:defRPr>
            </a:lvl7pPr>
            <a:lvl8pPr marL="3429000" indent="-228600" algn="ctr" defTabSz="449263" eaLnBrk="0" fontAlgn="base" hangingPunct="0">
              <a:spcBef>
                <a:spcPct val="5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500">
                <a:solidFill>
                  <a:schemeClr val="tx1"/>
                </a:solidFill>
                <a:latin typeface="Georgia" pitchFamily="18" charset="0"/>
                <a:ea typeface="ＭＳ Ｐゴシック" pitchFamily="1" charset="-128"/>
              </a:defRPr>
            </a:lvl8pPr>
            <a:lvl9pPr marL="3886200" indent="-228600" algn="ctr" defTabSz="449263" eaLnBrk="0" fontAlgn="base" hangingPunct="0">
              <a:spcBef>
                <a:spcPct val="5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500">
                <a:solidFill>
                  <a:schemeClr val="tx1"/>
                </a:solidFill>
                <a:latin typeface="Georgia" pitchFamily="18" charset="0"/>
                <a:ea typeface="ＭＳ Ｐゴシック" pitchFamily="1" charset="-128"/>
              </a:defRPr>
            </a:lvl9pPr>
          </a:lstStyle>
          <a:p>
            <a:pPr eaLnBrk="1" hangingPunct="1">
              <a:spcBef>
                <a:spcPct val="0"/>
              </a:spcBef>
              <a:buSzPct val="100000"/>
            </a:pPr>
            <a:r>
              <a:rPr lang="nl-NL" sz="2400" dirty="0">
                <a:latin typeface="Arial" charset="0"/>
              </a:rPr>
              <a:t>Je geeft eerst een positieve waardering, stelt dan een vraag wat een andere persoon positief zal waarderen in hem/haar. Het compliment gaat </a:t>
            </a:r>
            <a:r>
              <a:rPr lang="nl-NL" sz="2400" dirty="0" smtClean="0">
                <a:latin typeface="Arial" charset="0"/>
              </a:rPr>
              <a:t>via een </a:t>
            </a:r>
            <a:r>
              <a:rPr lang="nl-NL" sz="2400" dirty="0">
                <a:latin typeface="Arial" charset="0"/>
              </a:rPr>
              <a:t>andere persoon, als een cirkel. </a:t>
            </a:r>
          </a:p>
        </p:txBody>
      </p:sp>
      <p:pic>
        <p:nvPicPr>
          <p:cNvPr id="368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3827" y="1412776"/>
            <a:ext cx="2520950" cy="252095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398"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ijdelijke aanduiding voor voettekst 4"/>
          <p:cNvSpPr>
            <a:spLocks noGrp="1"/>
          </p:cNvSpPr>
          <p:nvPr>
            <p:ph type="ftr" sz="quarter" idx="11"/>
          </p:nvPr>
        </p:nvSpPr>
        <p:spPr/>
        <p:txBody>
          <a:bodyPr/>
          <a:lstStyle/>
          <a:p>
            <a:r>
              <a:rPr lang="nl-NL" smtClean="0"/>
              <a:t>brein en studiesucces</a:t>
            </a:r>
            <a:endParaRPr lang="nl-NL" dirty="0"/>
          </a:p>
        </p:txBody>
      </p:sp>
      <p:sp>
        <p:nvSpPr>
          <p:cNvPr id="6" name="Tijdelijke aanduiding voor dianummer 5"/>
          <p:cNvSpPr>
            <a:spLocks noGrp="1"/>
          </p:cNvSpPr>
          <p:nvPr>
            <p:ph type="sldNum" sz="quarter" idx="12"/>
          </p:nvPr>
        </p:nvSpPr>
        <p:spPr/>
        <p:txBody>
          <a:bodyPr/>
          <a:lstStyle/>
          <a:p>
            <a:fld id="{EB7C4C22-4D1B-4F5D-9E5F-035948080F82}" type="slidenum">
              <a:rPr lang="nl-NL" smtClean="0"/>
              <a:t>20</a:t>
            </a:fld>
            <a:endParaRPr lang="nl-NL" dirty="0"/>
          </a:p>
        </p:txBody>
      </p:sp>
    </p:spTree>
    <p:extLst>
      <p:ext uri="{BB962C8B-B14F-4D97-AF65-F5344CB8AC3E}">
        <p14:creationId xmlns:p14="http://schemas.microsoft.com/office/powerpoint/2010/main" val="33370053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nl-NL" dirty="0" smtClean="0"/>
              <a:t>3. Zin </a:t>
            </a:r>
            <a:r>
              <a:rPr lang="nl-NL" dirty="0" smtClean="0"/>
              <a:t>en onzin over studieplanning</a:t>
            </a:r>
            <a:endParaRPr lang="nl-NL" dirty="0"/>
          </a:p>
        </p:txBody>
      </p:sp>
      <p:sp>
        <p:nvSpPr>
          <p:cNvPr id="8" name="Ondertitel 7"/>
          <p:cNvSpPr>
            <a:spLocks noGrp="1"/>
          </p:cNvSpPr>
          <p:nvPr>
            <p:ph type="subTitle" idx="1"/>
          </p:nvPr>
        </p:nvSpPr>
        <p:spPr/>
        <p:txBody>
          <a:bodyPr/>
          <a:lstStyle/>
          <a:p>
            <a:endParaRPr lang="nl-NL"/>
          </a:p>
        </p:txBody>
      </p:sp>
      <p:sp>
        <p:nvSpPr>
          <p:cNvPr id="3" name="Tijdelijke aanduiding voor datum 2"/>
          <p:cNvSpPr>
            <a:spLocks noGrp="1"/>
          </p:cNvSpPr>
          <p:nvPr>
            <p:ph type="dt" sz="half" idx="10"/>
          </p:nvPr>
        </p:nvSpPr>
        <p:spPr/>
        <p:txBody>
          <a:bodyPr/>
          <a:lstStyle/>
          <a:p>
            <a:r>
              <a:rPr lang="nl-NL" smtClean="0"/>
              <a:t>20-09-2012</a:t>
            </a:r>
            <a:endParaRPr lang="nl-NL"/>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88640"/>
            <a:ext cx="388937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jdelijke aanduiding voor voettekst 3"/>
          <p:cNvSpPr>
            <a:spLocks noGrp="1"/>
          </p:cNvSpPr>
          <p:nvPr>
            <p:ph type="ftr" sz="quarter" idx="11"/>
          </p:nvPr>
        </p:nvSpPr>
        <p:spPr/>
        <p:txBody>
          <a:bodyPr/>
          <a:lstStyle/>
          <a:p>
            <a:r>
              <a:rPr lang="nl-NL" smtClean="0"/>
              <a:t>brein en studiesucces</a:t>
            </a:r>
            <a:endParaRPr lang="nl-NL" dirty="0"/>
          </a:p>
        </p:txBody>
      </p:sp>
      <p:sp>
        <p:nvSpPr>
          <p:cNvPr id="5" name="Tijdelijke aanduiding voor dianummer 4"/>
          <p:cNvSpPr>
            <a:spLocks noGrp="1"/>
          </p:cNvSpPr>
          <p:nvPr>
            <p:ph type="sldNum" sz="quarter" idx="12"/>
          </p:nvPr>
        </p:nvSpPr>
        <p:spPr/>
        <p:txBody>
          <a:bodyPr/>
          <a:lstStyle/>
          <a:p>
            <a:fld id="{EB7C4C22-4D1B-4F5D-9E5F-035948080F82}" type="slidenum">
              <a:rPr lang="nl-NL" smtClean="0"/>
              <a:t>21</a:t>
            </a:fld>
            <a:endParaRPr lang="nl-NL"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68537"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2455" y="-3161"/>
            <a:ext cx="792163"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639" y="3861048"/>
            <a:ext cx="6868831" cy="2026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50025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jdelijke aanduiding voor datum 4"/>
          <p:cNvSpPr>
            <a:spLocks noGrp="1"/>
          </p:cNvSpPr>
          <p:nvPr>
            <p:ph type="dt" sz="quarter" idx="10"/>
          </p:nvPr>
        </p:nvSpPr>
        <p:spPr>
          <a:noFill/>
        </p:spPr>
        <p:txBody>
          <a:bodyPr/>
          <a:lstStyle>
            <a:lvl1pPr eaLnBrk="0" hangingPunct="0">
              <a:defRPr sz="2500">
                <a:solidFill>
                  <a:schemeClr val="tx1"/>
                </a:solidFill>
                <a:latin typeface="Georgia" pitchFamily="18" charset="0"/>
                <a:ea typeface="ＭＳ Ｐゴシック" pitchFamily="1" charset="-128"/>
              </a:defRPr>
            </a:lvl1pPr>
            <a:lvl2pPr marL="742950" indent="-285750" eaLnBrk="0" hangingPunct="0">
              <a:defRPr sz="2500">
                <a:solidFill>
                  <a:schemeClr val="tx1"/>
                </a:solidFill>
                <a:latin typeface="Georgia" pitchFamily="18" charset="0"/>
                <a:ea typeface="ＭＳ Ｐゴシック" pitchFamily="1" charset="-128"/>
              </a:defRPr>
            </a:lvl2pPr>
            <a:lvl3pPr marL="1143000" indent="-228600" eaLnBrk="0" hangingPunct="0">
              <a:defRPr sz="2500">
                <a:solidFill>
                  <a:schemeClr val="tx1"/>
                </a:solidFill>
                <a:latin typeface="Georgia" pitchFamily="18" charset="0"/>
                <a:ea typeface="ＭＳ Ｐゴシック" pitchFamily="1" charset="-128"/>
              </a:defRPr>
            </a:lvl3pPr>
            <a:lvl4pPr marL="1600200" indent="-228600" eaLnBrk="0" hangingPunct="0">
              <a:defRPr sz="2500">
                <a:solidFill>
                  <a:schemeClr val="tx1"/>
                </a:solidFill>
                <a:latin typeface="Georgia" pitchFamily="18" charset="0"/>
                <a:ea typeface="ＭＳ Ｐゴシック" pitchFamily="1" charset="-128"/>
              </a:defRPr>
            </a:lvl4pPr>
            <a:lvl5pPr marL="2057400" indent="-228600" eaLnBrk="0" hangingPunct="0">
              <a:defRPr sz="2500">
                <a:solidFill>
                  <a:schemeClr val="tx1"/>
                </a:solidFill>
                <a:latin typeface="Georgia" pitchFamily="18" charset="0"/>
                <a:ea typeface="ＭＳ Ｐゴシック" pitchFamily="1" charset="-128"/>
              </a:defRPr>
            </a:lvl5pPr>
            <a:lvl6pPr marL="25146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6pPr>
            <a:lvl7pPr marL="29718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7pPr>
            <a:lvl8pPr marL="34290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8pPr>
            <a:lvl9pPr marL="38862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9pPr>
          </a:lstStyle>
          <a:p>
            <a:r>
              <a:rPr lang="nl-NL" sz="1000" smtClean="0">
                <a:latin typeface="Verdana" pitchFamily="34" charset="0"/>
              </a:rPr>
              <a:t>20-09-2012</a:t>
            </a:r>
          </a:p>
        </p:txBody>
      </p:sp>
      <p:graphicFrame>
        <p:nvGraphicFramePr>
          <p:cNvPr id="38917" name="Object 18"/>
          <p:cNvGraphicFramePr>
            <a:graphicFrameLocks noChangeAspect="1"/>
          </p:cNvGraphicFramePr>
          <p:nvPr/>
        </p:nvGraphicFramePr>
        <p:xfrm>
          <a:off x="5435600" y="1773238"/>
          <a:ext cx="3389313" cy="3903662"/>
        </p:xfrm>
        <a:graphic>
          <a:graphicData uri="http://schemas.openxmlformats.org/presentationml/2006/ole">
            <mc:AlternateContent xmlns:mc="http://schemas.openxmlformats.org/markup-compatibility/2006">
              <mc:Choice xmlns:v="urn:schemas-microsoft-com:vml" Requires="v">
                <p:oleObj spid="_x0000_s11288" name="Bitmapafbeelding" r:id="rId4" imgW="2800741" imgH="3400900" progId="Paint.Picture">
                  <p:embed/>
                </p:oleObj>
              </mc:Choice>
              <mc:Fallback>
                <p:oleObj name="Bitmapafbeelding" r:id="rId4" imgW="2800741" imgH="340090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1773238"/>
                        <a:ext cx="3389313" cy="3903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bg2"/>
                            </a:solidFill>
                            <a:miter lim="800000"/>
                            <a:headEnd/>
                            <a:tailEnd/>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oleObj>
              </mc:Fallback>
            </mc:AlternateContent>
          </a:graphicData>
        </a:graphic>
      </p:graphicFrame>
      <p:sp>
        <p:nvSpPr>
          <p:cNvPr id="38918" name="Rectangle 8"/>
          <p:cNvSpPr>
            <a:spLocks noGrp="1" noChangeArrowheads="1"/>
          </p:cNvSpPr>
          <p:nvPr>
            <p:ph type="title"/>
          </p:nvPr>
        </p:nvSpPr>
        <p:spPr>
          <a:xfrm>
            <a:off x="683568" y="404664"/>
            <a:ext cx="8136582" cy="762000"/>
          </a:xfrm>
        </p:spPr>
        <p:txBody>
          <a:bodyPr>
            <a:normAutofit fontScale="90000"/>
          </a:bodyPr>
          <a:lstStyle/>
          <a:p>
            <a:pPr eaLnBrk="1" hangingPunct="1"/>
            <a:r>
              <a:rPr lang="nl-NL" dirty="0" smtClean="0"/>
              <a:t>Hoe gaan hersenen om met planning?</a:t>
            </a:r>
          </a:p>
        </p:txBody>
      </p:sp>
      <p:sp>
        <p:nvSpPr>
          <p:cNvPr id="147465" name="AutoShape 9"/>
          <p:cNvSpPr>
            <a:spLocks noChangeArrowheads="1"/>
          </p:cNvSpPr>
          <p:nvPr/>
        </p:nvSpPr>
        <p:spPr bwMode="auto">
          <a:xfrm>
            <a:off x="5148263" y="2997200"/>
            <a:ext cx="1150937" cy="358775"/>
          </a:xfrm>
          <a:prstGeom prst="wedgeRoundRectCallout">
            <a:avLst>
              <a:gd name="adj1" fmla="val 32620"/>
              <a:gd name="adj2" fmla="val 129648"/>
              <a:gd name="adj3" fmla="val 16667"/>
            </a:avLst>
          </a:prstGeom>
          <a:solidFill>
            <a:schemeClr val="bg1"/>
          </a:solidFill>
          <a:ln w="9525">
            <a:solidFill>
              <a:schemeClr val="tx1"/>
            </a:solidFill>
            <a:miter lim="800000"/>
            <a:headEnd/>
            <a:tailEnd/>
          </a:ln>
          <a:effectLst/>
          <a:extLst/>
        </p:spPr>
        <p:txBody>
          <a:bodyPr/>
          <a:lstStyle/>
          <a:p>
            <a:pPr eaLnBrk="0" hangingPunct="0">
              <a:spcBef>
                <a:spcPct val="0"/>
              </a:spcBef>
            </a:pPr>
            <a:r>
              <a:rPr lang="nl-NL" sz="1800" dirty="0">
                <a:solidFill>
                  <a:schemeClr val="accent2"/>
                </a:solidFill>
                <a:latin typeface="Times" pitchFamily="18" charset="0"/>
              </a:rPr>
              <a:t>Planning</a:t>
            </a:r>
          </a:p>
        </p:txBody>
      </p:sp>
      <p:sp>
        <p:nvSpPr>
          <p:cNvPr id="147466" name="AutoShape 10"/>
          <p:cNvSpPr>
            <a:spLocks noChangeArrowheads="1"/>
          </p:cNvSpPr>
          <p:nvPr/>
        </p:nvSpPr>
        <p:spPr bwMode="auto">
          <a:xfrm>
            <a:off x="7272338" y="2997200"/>
            <a:ext cx="1871662" cy="863600"/>
          </a:xfrm>
          <a:prstGeom prst="wedgeRoundRectCallout">
            <a:avLst>
              <a:gd name="adj1" fmla="val -63995"/>
              <a:gd name="adj2" fmla="val 40810"/>
              <a:gd name="adj3" fmla="val 16667"/>
            </a:avLst>
          </a:prstGeom>
          <a:solidFill>
            <a:schemeClr val="bg1"/>
          </a:solidFill>
          <a:ln w="9525">
            <a:solidFill>
              <a:schemeClr val="tx1"/>
            </a:solidFill>
            <a:miter lim="800000"/>
            <a:headEnd/>
            <a:tailEnd/>
          </a:ln>
          <a:effectLst/>
          <a:extLst/>
        </p:spPr>
        <p:txBody>
          <a:bodyPr/>
          <a:lstStyle/>
          <a:p>
            <a:pPr eaLnBrk="0" hangingPunct="0">
              <a:spcBef>
                <a:spcPct val="0"/>
              </a:spcBef>
            </a:pPr>
            <a:r>
              <a:rPr lang="nl-NL" sz="1800" dirty="0">
                <a:solidFill>
                  <a:schemeClr val="accent2"/>
                </a:solidFill>
              </a:rPr>
              <a:t>Vaardigheden, geheugen, taal, emotie</a:t>
            </a:r>
          </a:p>
        </p:txBody>
      </p:sp>
      <p:sp>
        <p:nvSpPr>
          <p:cNvPr id="147467" name="AutoShape 11"/>
          <p:cNvSpPr>
            <a:spLocks noChangeArrowheads="1"/>
          </p:cNvSpPr>
          <p:nvPr/>
        </p:nvSpPr>
        <p:spPr bwMode="auto">
          <a:xfrm>
            <a:off x="7596188" y="4652963"/>
            <a:ext cx="1547812" cy="431800"/>
          </a:xfrm>
          <a:prstGeom prst="wedgeRoundRectCallout">
            <a:avLst>
              <a:gd name="adj1" fmla="val -22819"/>
              <a:gd name="adj2" fmla="val -93750"/>
              <a:gd name="adj3" fmla="val 16667"/>
            </a:avLst>
          </a:prstGeom>
          <a:solidFill>
            <a:schemeClr val="bg1"/>
          </a:solidFill>
          <a:ln w="9525">
            <a:solidFill>
              <a:schemeClr val="tx1"/>
            </a:solidFill>
            <a:miter lim="800000"/>
            <a:headEnd/>
            <a:tailEnd/>
          </a:ln>
          <a:effectLst/>
          <a:extLst/>
        </p:spPr>
        <p:txBody>
          <a:bodyPr/>
          <a:lstStyle/>
          <a:p>
            <a:pPr eaLnBrk="0" hangingPunct="0">
              <a:spcBef>
                <a:spcPct val="0"/>
              </a:spcBef>
            </a:pPr>
            <a:r>
              <a:rPr lang="nl-NL" sz="1800" dirty="0">
                <a:solidFill>
                  <a:schemeClr val="accent2"/>
                </a:solidFill>
                <a:latin typeface="Times" pitchFamily="18" charset="0"/>
              </a:rPr>
              <a:t>“</a:t>
            </a:r>
            <a:r>
              <a:rPr lang="nl-NL" sz="2400" dirty="0">
                <a:solidFill>
                  <a:schemeClr val="accent2"/>
                </a:solidFill>
              </a:rPr>
              <a:t>instinct</a:t>
            </a:r>
            <a:r>
              <a:rPr lang="nl-NL" sz="1800" dirty="0">
                <a:solidFill>
                  <a:schemeClr val="accent2"/>
                </a:solidFill>
                <a:latin typeface="Times" pitchFamily="18" charset="0"/>
              </a:rPr>
              <a:t>”</a:t>
            </a:r>
          </a:p>
        </p:txBody>
      </p:sp>
      <p:sp>
        <p:nvSpPr>
          <p:cNvPr id="38922" name="Text Box 13"/>
          <p:cNvSpPr txBox="1">
            <a:spLocks noChangeArrowheads="1"/>
          </p:cNvSpPr>
          <p:nvPr/>
        </p:nvSpPr>
        <p:spPr bwMode="auto">
          <a:xfrm>
            <a:off x="5364088" y="5661248"/>
            <a:ext cx="36004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500">
                <a:solidFill>
                  <a:schemeClr val="tx1"/>
                </a:solidFill>
                <a:latin typeface="Georgia" pitchFamily="18" charset="0"/>
                <a:ea typeface="ＭＳ Ｐゴシック" pitchFamily="1" charset="-128"/>
              </a:defRPr>
            </a:lvl1pPr>
            <a:lvl2pPr marL="742950" indent="-285750" eaLnBrk="0" hangingPunct="0">
              <a:defRPr sz="2500">
                <a:solidFill>
                  <a:schemeClr val="tx1"/>
                </a:solidFill>
                <a:latin typeface="Georgia" pitchFamily="18" charset="0"/>
                <a:ea typeface="ＭＳ Ｐゴシック" pitchFamily="1" charset="-128"/>
              </a:defRPr>
            </a:lvl2pPr>
            <a:lvl3pPr marL="1143000" indent="-228600" eaLnBrk="0" hangingPunct="0">
              <a:defRPr sz="2500">
                <a:solidFill>
                  <a:schemeClr val="tx1"/>
                </a:solidFill>
                <a:latin typeface="Georgia" pitchFamily="18" charset="0"/>
                <a:ea typeface="ＭＳ Ｐゴシック" pitchFamily="1" charset="-128"/>
              </a:defRPr>
            </a:lvl3pPr>
            <a:lvl4pPr marL="1600200" indent="-228600" eaLnBrk="0" hangingPunct="0">
              <a:defRPr sz="2500">
                <a:solidFill>
                  <a:schemeClr val="tx1"/>
                </a:solidFill>
                <a:latin typeface="Georgia" pitchFamily="18" charset="0"/>
                <a:ea typeface="ＭＳ Ｐゴシック" pitchFamily="1" charset="-128"/>
              </a:defRPr>
            </a:lvl4pPr>
            <a:lvl5pPr marL="2057400" indent="-228600" eaLnBrk="0" hangingPunct="0">
              <a:defRPr sz="2500">
                <a:solidFill>
                  <a:schemeClr val="tx1"/>
                </a:solidFill>
                <a:latin typeface="Georgia" pitchFamily="18" charset="0"/>
                <a:ea typeface="ＭＳ Ｐゴシック" pitchFamily="1" charset="-128"/>
              </a:defRPr>
            </a:lvl5pPr>
            <a:lvl6pPr marL="25146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6pPr>
            <a:lvl7pPr marL="29718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7pPr>
            <a:lvl8pPr marL="34290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8pPr>
            <a:lvl9pPr marL="38862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9pPr>
          </a:lstStyle>
          <a:p>
            <a:pPr algn="l"/>
            <a:r>
              <a:rPr lang="nl-NL" sz="2000" dirty="0">
                <a:latin typeface="Times" pitchFamily="18" charset="0"/>
              </a:rPr>
              <a:t>Een mens heeft 3 afzonderlijke hersendelen</a:t>
            </a:r>
          </a:p>
        </p:txBody>
      </p:sp>
      <p:sp>
        <p:nvSpPr>
          <p:cNvPr id="147468" name="Rectangle 12"/>
          <p:cNvSpPr>
            <a:spLocks noChangeArrowheads="1"/>
          </p:cNvSpPr>
          <p:nvPr/>
        </p:nvSpPr>
        <p:spPr bwMode="auto">
          <a:xfrm>
            <a:off x="441400" y="1592386"/>
            <a:ext cx="4608512" cy="4770537"/>
          </a:xfrm>
          <a:prstGeom prst="rect">
            <a:avLst/>
          </a:prstGeom>
          <a:solidFill>
            <a:schemeClr val="lt1"/>
          </a:solidFill>
          <a:ln>
            <a:noFill/>
          </a:ln>
          <a:effectLst/>
        </p:spPr>
        <p:txBody>
          <a:bodyPr>
            <a:spAutoFit/>
          </a:bodyPr>
          <a:lstStyle/>
          <a:p>
            <a:pPr algn="l" eaLnBrk="0" hangingPunct="0">
              <a:spcBef>
                <a:spcPct val="0"/>
              </a:spcBef>
            </a:pPr>
            <a:r>
              <a:rPr lang="nl-NL" sz="2400" dirty="0">
                <a:latin typeface="Times" pitchFamily="18" charset="0"/>
              </a:rPr>
              <a:t>Helaas, deze hersendelen communiceren niet met elkaar: het instinct (“het kan nog wel…”) is sterker dan je planning (eigenlijk moet ik studeren). </a:t>
            </a:r>
          </a:p>
          <a:p>
            <a:pPr algn="l" eaLnBrk="0" hangingPunct="0">
              <a:spcBef>
                <a:spcPct val="0"/>
              </a:spcBef>
            </a:pPr>
            <a:endParaRPr lang="nl-NL" sz="2400" dirty="0">
              <a:latin typeface="Times" pitchFamily="18" charset="0"/>
            </a:endParaRPr>
          </a:p>
          <a:p>
            <a:pPr algn="l" eaLnBrk="0" hangingPunct="0">
              <a:spcBef>
                <a:spcPct val="0"/>
              </a:spcBef>
            </a:pPr>
            <a:r>
              <a:rPr lang="nl-NL" sz="2400" dirty="0">
                <a:latin typeface="Times" pitchFamily="18" charset="0"/>
              </a:rPr>
              <a:t>Zoals iemand bang kan zijn voor een spin: je weet dat het onzin is maar toch….</a:t>
            </a:r>
          </a:p>
          <a:p>
            <a:pPr algn="l" eaLnBrk="0" hangingPunct="0">
              <a:spcBef>
                <a:spcPct val="0"/>
              </a:spcBef>
            </a:pPr>
            <a:endParaRPr lang="nl-NL" sz="2400" dirty="0">
              <a:latin typeface="Times" pitchFamily="18" charset="0"/>
            </a:endParaRPr>
          </a:p>
          <a:p>
            <a:pPr algn="l" eaLnBrk="0" hangingPunct="0">
              <a:spcBef>
                <a:spcPct val="0"/>
              </a:spcBef>
            </a:pPr>
            <a:endParaRPr lang="nl-NL" sz="2400" dirty="0">
              <a:latin typeface="Times" pitchFamily="18" charset="0"/>
            </a:endParaRPr>
          </a:p>
          <a:p>
            <a:pPr algn="l" eaLnBrk="0" hangingPunct="0">
              <a:spcBef>
                <a:spcPct val="0"/>
              </a:spcBef>
            </a:pPr>
            <a:r>
              <a:rPr lang="nl-NL" sz="2400" dirty="0">
                <a:solidFill>
                  <a:schemeClr val="accent2"/>
                </a:solidFill>
                <a:latin typeface="Times" pitchFamily="18" charset="0"/>
              </a:rPr>
              <a:t>Dus: jezelf overreden, werkt niet!</a:t>
            </a:r>
            <a:r>
              <a:rPr lang="nl-NL" sz="2400" dirty="0">
                <a:latin typeface="Times" pitchFamily="18" charset="0"/>
              </a:rPr>
              <a:t> </a:t>
            </a:r>
          </a:p>
          <a:p>
            <a:pPr algn="l" eaLnBrk="0" hangingPunct="0">
              <a:spcBef>
                <a:spcPct val="0"/>
              </a:spcBef>
            </a:pPr>
            <a:r>
              <a:rPr lang="nl-NL" sz="1600" dirty="0" smtClean="0">
                <a:latin typeface="Times" pitchFamily="18" charset="0"/>
              </a:rPr>
              <a:t>(</a:t>
            </a:r>
            <a:r>
              <a:rPr lang="nl-NL" sz="1600" dirty="0">
                <a:latin typeface="Times" pitchFamily="18" charset="0"/>
              </a:rPr>
              <a:t>Bron: “De tranen van de krokodil”, Piet Vroon) </a:t>
            </a:r>
          </a:p>
        </p:txBody>
      </p:sp>
      <p:sp>
        <p:nvSpPr>
          <p:cNvPr id="5" name="Tijdelijke aanduiding voor voettekst 4"/>
          <p:cNvSpPr>
            <a:spLocks noGrp="1"/>
          </p:cNvSpPr>
          <p:nvPr>
            <p:ph type="ftr" sz="quarter" idx="12"/>
          </p:nvPr>
        </p:nvSpPr>
        <p:spPr/>
        <p:txBody>
          <a:bodyPr/>
          <a:lstStyle/>
          <a:p>
            <a:r>
              <a:rPr lang="nl-NL" smtClean="0"/>
              <a:t>brein en studiesucces</a:t>
            </a:r>
            <a:endParaRPr lang="nl-NL" dirty="0"/>
          </a:p>
        </p:txBody>
      </p:sp>
      <p:sp>
        <p:nvSpPr>
          <p:cNvPr id="6" name="Tijdelijke aanduiding voor dianummer 5"/>
          <p:cNvSpPr>
            <a:spLocks noGrp="1"/>
          </p:cNvSpPr>
          <p:nvPr>
            <p:ph type="sldNum" sz="quarter" idx="11"/>
          </p:nvPr>
        </p:nvSpPr>
        <p:spPr/>
        <p:txBody>
          <a:bodyPr/>
          <a:lstStyle/>
          <a:p>
            <a:pPr>
              <a:defRPr/>
            </a:pPr>
            <a:r>
              <a:rPr lang="nl-NL" dirty="0" smtClean="0"/>
              <a:t> </a:t>
            </a:r>
            <a:fld id="{7F82DA80-A62F-485E-BEEE-BF0BED25AEC2}" type="slidenum">
              <a:rPr lang="nl-NL" smtClean="0"/>
              <a:pPr>
                <a:defRPr/>
              </a:pPr>
              <a:t>22</a:t>
            </a:fld>
            <a:endParaRPr lang="nl-NL" dirty="0"/>
          </a:p>
        </p:txBody>
      </p:sp>
      <p:pic>
        <p:nvPicPr>
          <p:cNvPr id="147475" name="Picture 1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86512" y="4724623"/>
            <a:ext cx="936625" cy="936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bg2"/>
                </a:solidFill>
                <a:miter lim="800000"/>
                <a:headEnd/>
                <a:tailEnd/>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spTree>
    <p:extLst>
      <p:ext uri="{BB962C8B-B14F-4D97-AF65-F5344CB8AC3E}">
        <p14:creationId xmlns:p14="http://schemas.microsoft.com/office/powerpoint/2010/main" val="28010981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7467"/>
                                        </p:tgtEl>
                                        <p:attrNameLst>
                                          <p:attrName>style.visibility</p:attrName>
                                        </p:attrNameLst>
                                      </p:cBhvr>
                                      <p:to>
                                        <p:strVal val="visible"/>
                                      </p:to>
                                    </p:set>
                                    <p:anim calcmode="lin" valueType="num">
                                      <p:cBhvr additive="base">
                                        <p:cTn id="7" dur="500" fill="hold"/>
                                        <p:tgtEl>
                                          <p:spTgt spid="147467"/>
                                        </p:tgtEl>
                                        <p:attrNameLst>
                                          <p:attrName>ppt_x</p:attrName>
                                        </p:attrNameLst>
                                      </p:cBhvr>
                                      <p:tavLst>
                                        <p:tav tm="0">
                                          <p:val>
                                            <p:strVal val="#ppt_x"/>
                                          </p:val>
                                        </p:tav>
                                        <p:tav tm="100000">
                                          <p:val>
                                            <p:strVal val="#ppt_x"/>
                                          </p:val>
                                        </p:tav>
                                      </p:tavLst>
                                    </p:anim>
                                    <p:anim calcmode="lin" valueType="num">
                                      <p:cBhvr additive="base">
                                        <p:cTn id="8" dur="500" fill="hold"/>
                                        <p:tgtEl>
                                          <p:spTgt spid="14746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7466"/>
                                        </p:tgtEl>
                                        <p:attrNameLst>
                                          <p:attrName>style.visibility</p:attrName>
                                        </p:attrNameLst>
                                      </p:cBhvr>
                                      <p:to>
                                        <p:strVal val="visible"/>
                                      </p:to>
                                    </p:set>
                                    <p:anim calcmode="lin" valueType="num">
                                      <p:cBhvr additive="base">
                                        <p:cTn id="13" dur="500" fill="hold"/>
                                        <p:tgtEl>
                                          <p:spTgt spid="147466"/>
                                        </p:tgtEl>
                                        <p:attrNameLst>
                                          <p:attrName>ppt_x</p:attrName>
                                        </p:attrNameLst>
                                      </p:cBhvr>
                                      <p:tavLst>
                                        <p:tav tm="0">
                                          <p:val>
                                            <p:strVal val="#ppt_x"/>
                                          </p:val>
                                        </p:tav>
                                        <p:tav tm="100000">
                                          <p:val>
                                            <p:strVal val="#ppt_x"/>
                                          </p:val>
                                        </p:tav>
                                      </p:tavLst>
                                    </p:anim>
                                    <p:anim calcmode="lin" valueType="num">
                                      <p:cBhvr additive="base">
                                        <p:cTn id="14" dur="500" fill="hold"/>
                                        <p:tgtEl>
                                          <p:spTgt spid="14746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7465"/>
                                        </p:tgtEl>
                                        <p:attrNameLst>
                                          <p:attrName>style.visibility</p:attrName>
                                        </p:attrNameLst>
                                      </p:cBhvr>
                                      <p:to>
                                        <p:strVal val="visible"/>
                                      </p:to>
                                    </p:set>
                                    <p:anim calcmode="lin" valueType="num">
                                      <p:cBhvr additive="base">
                                        <p:cTn id="19" dur="500" fill="hold"/>
                                        <p:tgtEl>
                                          <p:spTgt spid="147465"/>
                                        </p:tgtEl>
                                        <p:attrNameLst>
                                          <p:attrName>ppt_x</p:attrName>
                                        </p:attrNameLst>
                                      </p:cBhvr>
                                      <p:tavLst>
                                        <p:tav tm="0">
                                          <p:val>
                                            <p:strVal val="#ppt_x"/>
                                          </p:val>
                                        </p:tav>
                                        <p:tav tm="100000">
                                          <p:val>
                                            <p:strVal val="#ppt_x"/>
                                          </p:val>
                                        </p:tav>
                                      </p:tavLst>
                                    </p:anim>
                                    <p:anim calcmode="lin" valueType="num">
                                      <p:cBhvr additive="base">
                                        <p:cTn id="20" dur="500" fill="hold"/>
                                        <p:tgtEl>
                                          <p:spTgt spid="14746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7468">
                                            <p:txEl>
                                              <p:pRg st="0" end="0"/>
                                            </p:txEl>
                                          </p:spTgt>
                                        </p:tgtEl>
                                        <p:attrNameLst>
                                          <p:attrName>style.visibility</p:attrName>
                                        </p:attrNameLst>
                                      </p:cBhvr>
                                      <p:to>
                                        <p:strVal val="visible"/>
                                      </p:to>
                                    </p:set>
                                    <p:anim calcmode="lin" valueType="num">
                                      <p:cBhvr additive="base">
                                        <p:cTn id="25" dur="500" fill="hold"/>
                                        <p:tgtEl>
                                          <p:spTgt spid="14746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746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47468">
                                            <p:txEl>
                                              <p:pRg st="2" end="2"/>
                                            </p:txEl>
                                          </p:spTgt>
                                        </p:tgtEl>
                                        <p:attrNameLst>
                                          <p:attrName>style.visibility</p:attrName>
                                        </p:attrNameLst>
                                      </p:cBhvr>
                                      <p:to>
                                        <p:strVal val="visible"/>
                                      </p:to>
                                    </p:set>
                                    <p:anim calcmode="lin" valueType="num">
                                      <p:cBhvr additive="base">
                                        <p:cTn id="31" dur="500" fill="hold"/>
                                        <p:tgtEl>
                                          <p:spTgt spid="147468">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7468">
                                            <p:txEl>
                                              <p:pRg st="2" end="2"/>
                                            </p:txEl>
                                          </p:spTgt>
                                        </p:tgtEl>
                                        <p:attrNameLst>
                                          <p:attrName>ppt_y</p:attrName>
                                        </p:attrNameLst>
                                      </p:cBhvr>
                                      <p:tavLst>
                                        <p:tav tm="0">
                                          <p:val>
                                            <p:strVal val="1+#ppt_h/2"/>
                                          </p:val>
                                        </p:tav>
                                        <p:tav tm="100000">
                                          <p:val>
                                            <p:strVal val="#ppt_y"/>
                                          </p:val>
                                        </p:tav>
                                      </p:tavLst>
                                    </p:anim>
                                  </p:childTnLst>
                                </p:cTn>
                              </p:par>
                              <p:par>
                                <p:cTn id="33" presetID="37" presetClass="entr" presetSubtype="0" fill="hold" nodeType="withEffect">
                                  <p:stCondLst>
                                    <p:cond delay="1000"/>
                                  </p:stCondLst>
                                  <p:childTnLst>
                                    <p:set>
                                      <p:cBhvr>
                                        <p:cTn id="34" dur="1" fill="hold">
                                          <p:stCondLst>
                                            <p:cond delay="0"/>
                                          </p:stCondLst>
                                        </p:cTn>
                                        <p:tgtEl>
                                          <p:spTgt spid="147475"/>
                                        </p:tgtEl>
                                        <p:attrNameLst>
                                          <p:attrName>style.visibility</p:attrName>
                                        </p:attrNameLst>
                                      </p:cBhvr>
                                      <p:to>
                                        <p:strVal val="visible"/>
                                      </p:to>
                                    </p:set>
                                    <p:animEffect transition="in" filter="fade">
                                      <p:cBhvr>
                                        <p:cTn id="35" dur="1000"/>
                                        <p:tgtEl>
                                          <p:spTgt spid="147475"/>
                                        </p:tgtEl>
                                      </p:cBhvr>
                                    </p:animEffect>
                                    <p:anim calcmode="lin" valueType="num">
                                      <p:cBhvr>
                                        <p:cTn id="36" dur="1000" fill="hold"/>
                                        <p:tgtEl>
                                          <p:spTgt spid="147475"/>
                                        </p:tgtEl>
                                        <p:attrNameLst>
                                          <p:attrName>ppt_x</p:attrName>
                                        </p:attrNameLst>
                                      </p:cBhvr>
                                      <p:tavLst>
                                        <p:tav tm="0">
                                          <p:val>
                                            <p:strVal val="#ppt_x"/>
                                          </p:val>
                                        </p:tav>
                                        <p:tav tm="100000">
                                          <p:val>
                                            <p:strVal val="#ppt_x"/>
                                          </p:val>
                                        </p:tav>
                                      </p:tavLst>
                                    </p:anim>
                                    <p:anim calcmode="lin" valueType="num">
                                      <p:cBhvr>
                                        <p:cTn id="37" dur="900" decel="100000" fill="hold"/>
                                        <p:tgtEl>
                                          <p:spTgt spid="14747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7475"/>
                                        </p:tgtEl>
                                        <p:attrNameLst>
                                          <p:attrName>ppt_y</p:attrName>
                                        </p:attrNameLst>
                                      </p:cBhvr>
                                      <p:tavLst>
                                        <p:tav tm="0">
                                          <p:val>
                                            <p:strVal val="#ppt_y-.03"/>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47468">
                                            <p:txEl>
                                              <p:pRg st="5" end="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746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5" grpId="0" animBg="1"/>
      <p:bldP spid="147466" grpId="0" animBg="1"/>
      <p:bldP spid="14746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1" name="Rectangle 3"/>
          <p:cNvSpPr>
            <a:spLocks noGrp="1" noChangeArrowheads="1"/>
          </p:cNvSpPr>
          <p:nvPr>
            <p:ph idx="1"/>
          </p:nvPr>
        </p:nvSpPr>
        <p:spPr/>
        <p:txBody>
          <a:bodyPr/>
          <a:lstStyle/>
          <a:p>
            <a:pPr eaLnBrk="1" hangingPunct="1"/>
            <a:endParaRPr lang="nl-NL" dirty="0" smtClean="0"/>
          </a:p>
          <a:p>
            <a:pPr eaLnBrk="1" hangingPunct="1">
              <a:buFontTx/>
              <a:buNone/>
            </a:pPr>
            <a:r>
              <a:rPr lang="nl-NL" sz="2800" dirty="0" smtClean="0"/>
              <a:t>Voornemen -&gt; gedrag ?</a:t>
            </a:r>
          </a:p>
          <a:p>
            <a:pPr eaLnBrk="1" hangingPunct="1">
              <a:buFontTx/>
              <a:buNone/>
            </a:pPr>
            <a:endParaRPr lang="nl-NL" sz="2800" dirty="0" smtClean="0"/>
          </a:p>
          <a:p>
            <a:pPr eaLnBrk="1" hangingPunct="1">
              <a:buFontTx/>
              <a:buNone/>
            </a:pPr>
            <a:endParaRPr lang="nl-NL" sz="2800" dirty="0" smtClean="0"/>
          </a:p>
          <a:p>
            <a:pPr eaLnBrk="1" hangingPunct="1">
              <a:buFontTx/>
              <a:buNone/>
            </a:pPr>
            <a:endParaRPr lang="nl-NL" sz="2800" dirty="0" smtClean="0"/>
          </a:p>
          <a:p>
            <a:pPr eaLnBrk="1" hangingPunct="1">
              <a:buFontTx/>
              <a:buNone/>
            </a:pPr>
            <a:endParaRPr lang="nl-NL" sz="2800" dirty="0" smtClean="0"/>
          </a:p>
          <a:p>
            <a:pPr eaLnBrk="1" hangingPunct="1">
              <a:buFontTx/>
              <a:buNone/>
            </a:pPr>
            <a:endParaRPr lang="nl-NL" sz="2800" dirty="0" smtClean="0"/>
          </a:p>
          <a:p>
            <a:pPr eaLnBrk="1" hangingPunct="1">
              <a:buFontTx/>
              <a:buNone/>
            </a:pPr>
            <a:r>
              <a:rPr lang="nl-NL" sz="2800" dirty="0" smtClean="0"/>
              <a:t>De rol van het bewustzijn</a:t>
            </a:r>
          </a:p>
          <a:p>
            <a:pPr eaLnBrk="1" hangingPunct="1">
              <a:buFontTx/>
              <a:buNone/>
            </a:pPr>
            <a:r>
              <a:rPr lang="nl-NL" sz="1800" dirty="0" smtClean="0"/>
              <a:t>(A. Dijksterhuis, “Het slimme onbewuste”)</a:t>
            </a:r>
          </a:p>
          <a:p>
            <a:pPr eaLnBrk="1" hangingPunct="1"/>
            <a:endParaRPr lang="nl-NL" dirty="0" smtClean="0"/>
          </a:p>
        </p:txBody>
      </p:sp>
      <p:sp>
        <p:nvSpPr>
          <p:cNvPr id="39940" name="Rectangle 2"/>
          <p:cNvSpPr>
            <a:spLocks noGrp="1" noChangeArrowheads="1"/>
          </p:cNvSpPr>
          <p:nvPr>
            <p:ph type="title"/>
          </p:nvPr>
        </p:nvSpPr>
        <p:spPr/>
        <p:txBody>
          <a:bodyPr>
            <a:normAutofit fontScale="90000"/>
          </a:bodyPr>
          <a:lstStyle/>
          <a:p>
            <a:pPr eaLnBrk="1" hangingPunct="1"/>
            <a:r>
              <a:rPr lang="nl-NL" smtClean="0"/>
              <a:t>Wat bepaalt mijn (studeer)gedrag?</a:t>
            </a:r>
          </a:p>
        </p:txBody>
      </p:sp>
      <p:pic>
        <p:nvPicPr>
          <p:cNvPr id="2478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2420938"/>
            <a:ext cx="3048000" cy="2581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bg2"/>
                </a:solidFill>
                <a:miter lim="800000"/>
                <a:headEnd/>
                <a:tailEnd/>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pic>
        <p:nvPicPr>
          <p:cNvPr id="2478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2060575"/>
            <a:ext cx="4211637" cy="41132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bg2"/>
                </a:solidFill>
                <a:miter lim="800000"/>
                <a:headEnd/>
                <a:tailEnd/>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pic>
        <p:nvPicPr>
          <p:cNvPr id="24781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178" y="1916832"/>
            <a:ext cx="1873250" cy="16049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bg2"/>
                </a:solidFill>
                <a:miter lim="800000"/>
                <a:headEnd/>
                <a:tailEnd/>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pic>
        <p:nvPicPr>
          <p:cNvPr id="24781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3888923"/>
            <a:ext cx="1979612" cy="1111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bg2"/>
                </a:solidFill>
                <a:miter lim="800000"/>
                <a:headEnd/>
                <a:tailEnd/>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pic>
        <p:nvPicPr>
          <p:cNvPr id="247819"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4093" y="3888923"/>
            <a:ext cx="1600200" cy="1200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bg2"/>
                </a:solidFill>
                <a:miter lim="800000"/>
                <a:headEnd/>
                <a:tailEnd/>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sp>
        <p:nvSpPr>
          <p:cNvPr id="11" name="Tijdelijke aanduiding voor datum 3"/>
          <p:cNvSpPr>
            <a:spLocks noGrp="1"/>
          </p:cNvSpPr>
          <p:nvPr>
            <p:ph type="dt" sz="quarter" idx="10"/>
          </p:nvPr>
        </p:nvSpPr>
        <p:spPr>
          <a:xfrm>
            <a:off x="457200" y="6356350"/>
            <a:ext cx="2133600" cy="365125"/>
          </a:xfrm>
          <a:noFill/>
        </p:spPr>
        <p:txBody>
          <a:bodyPr/>
          <a:lstStyle>
            <a:lvl1pPr eaLnBrk="0" hangingPunct="0">
              <a:defRPr sz="2500">
                <a:solidFill>
                  <a:schemeClr val="tx1"/>
                </a:solidFill>
                <a:latin typeface="Georgia" pitchFamily="18" charset="0"/>
                <a:ea typeface="ＭＳ Ｐゴシック" pitchFamily="1" charset="-128"/>
              </a:defRPr>
            </a:lvl1pPr>
            <a:lvl2pPr marL="742950" indent="-285750" eaLnBrk="0" hangingPunct="0">
              <a:defRPr sz="2500">
                <a:solidFill>
                  <a:schemeClr val="tx1"/>
                </a:solidFill>
                <a:latin typeface="Georgia" pitchFamily="18" charset="0"/>
                <a:ea typeface="ＭＳ Ｐゴシック" pitchFamily="1" charset="-128"/>
              </a:defRPr>
            </a:lvl2pPr>
            <a:lvl3pPr marL="1143000" indent="-228600" eaLnBrk="0" hangingPunct="0">
              <a:defRPr sz="2500">
                <a:solidFill>
                  <a:schemeClr val="tx1"/>
                </a:solidFill>
                <a:latin typeface="Georgia" pitchFamily="18" charset="0"/>
                <a:ea typeface="ＭＳ Ｐゴシック" pitchFamily="1" charset="-128"/>
              </a:defRPr>
            </a:lvl3pPr>
            <a:lvl4pPr marL="1600200" indent="-228600" eaLnBrk="0" hangingPunct="0">
              <a:defRPr sz="2500">
                <a:solidFill>
                  <a:schemeClr val="tx1"/>
                </a:solidFill>
                <a:latin typeface="Georgia" pitchFamily="18" charset="0"/>
                <a:ea typeface="ＭＳ Ｐゴシック" pitchFamily="1" charset="-128"/>
              </a:defRPr>
            </a:lvl4pPr>
            <a:lvl5pPr marL="2057400" indent="-228600" eaLnBrk="0" hangingPunct="0">
              <a:defRPr sz="2500">
                <a:solidFill>
                  <a:schemeClr val="tx1"/>
                </a:solidFill>
                <a:latin typeface="Georgia" pitchFamily="18" charset="0"/>
                <a:ea typeface="ＭＳ Ｐゴシック" pitchFamily="1" charset="-128"/>
              </a:defRPr>
            </a:lvl5pPr>
            <a:lvl6pPr marL="25146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6pPr>
            <a:lvl7pPr marL="29718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7pPr>
            <a:lvl8pPr marL="34290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8pPr>
            <a:lvl9pPr marL="38862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9pPr>
          </a:lstStyle>
          <a:p>
            <a:r>
              <a:rPr lang="nl-NL" sz="1000" smtClean="0">
                <a:solidFill>
                  <a:schemeClr val="bg1">
                    <a:lumMod val="75000"/>
                  </a:schemeClr>
                </a:solidFill>
                <a:latin typeface="Verdana" pitchFamily="34" charset="0"/>
              </a:rPr>
              <a:t>20-09-2012</a:t>
            </a:r>
            <a:endParaRPr lang="nl-NL" sz="1000" dirty="0" smtClean="0">
              <a:solidFill>
                <a:schemeClr val="bg1">
                  <a:lumMod val="75000"/>
                </a:schemeClr>
              </a:solidFill>
              <a:latin typeface="Verdana" pitchFamily="34" charset="0"/>
            </a:endParaRPr>
          </a:p>
        </p:txBody>
      </p:sp>
      <p:sp>
        <p:nvSpPr>
          <p:cNvPr id="3" name="Tijdelijke aanduiding voor voettekst 2"/>
          <p:cNvSpPr>
            <a:spLocks noGrp="1"/>
          </p:cNvSpPr>
          <p:nvPr>
            <p:ph type="ftr" sz="quarter" idx="11"/>
          </p:nvPr>
        </p:nvSpPr>
        <p:spPr/>
        <p:txBody>
          <a:bodyPr/>
          <a:lstStyle/>
          <a:p>
            <a:r>
              <a:rPr lang="nl-NL" smtClean="0"/>
              <a:t>brein en studiesucces</a:t>
            </a:r>
            <a:endParaRPr lang="nl-NL" dirty="0"/>
          </a:p>
        </p:txBody>
      </p:sp>
      <p:sp>
        <p:nvSpPr>
          <p:cNvPr id="4" name="Tijdelijke aanduiding voor dianummer 3"/>
          <p:cNvSpPr>
            <a:spLocks noGrp="1"/>
          </p:cNvSpPr>
          <p:nvPr>
            <p:ph type="sldNum" sz="quarter" idx="12"/>
          </p:nvPr>
        </p:nvSpPr>
        <p:spPr/>
        <p:txBody>
          <a:bodyPr/>
          <a:lstStyle/>
          <a:p>
            <a:fld id="{EB7C4C22-4D1B-4F5D-9E5F-035948080F82}" type="slidenum">
              <a:rPr lang="nl-NL" smtClean="0"/>
              <a:t>23</a:t>
            </a:fld>
            <a:endParaRPr lang="nl-NL" dirty="0"/>
          </a:p>
        </p:txBody>
      </p:sp>
    </p:spTree>
    <p:extLst>
      <p:ext uri="{BB962C8B-B14F-4D97-AF65-F5344CB8AC3E}">
        <p14:creationId xmlns:p14="http://schemas.microsoft.com/office/powerpoint/2010/main" val="901195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7812"/>
                                        </p:tgtEl>
                                        <p:attrNameLst>
                                          <p:attrName>style.visibility</p:attrName>
                                        </p:attrNameLst>
                                      </p:cBhvr>
                                      <p:to>
                                        <p:strVal val="visible"/>
                                      </p:to>
                                    </p:set>
                                    <p:anim calcmode="lin" valueType="num">
                                      <p:cBhvr additive="base">
                                        <p:cTn id="7" dur="500" fill="hold"/>
                                        <p:tgtEl>
                                          <p:spTgt spid="247812"/>
                                        </p:tgtEl>
                                        <p:attrNameLst>
                                          <p:attrName>ppt_x</p:attrName>
                                        </p:attrNameLst>
                                      </p:cBhvr>
                                      <p:tavLst>
                                        <p:tav tm="0">
                                          <p:val>
                                            <p:strVal val="#ppt_x"/>
                                          </p:val>
                                        </p:tav>
                                        <p:tav tm="100000">
                                          <p:val>
                                            <p:strVal val="#ppt_x"/>
                                          </p:val>
                                        </p:tav>
                                      </p:tavLst>
                                    </p:anim>
                                    <p:anim calcmode="lin" valueType="num">
                                      <p:cBhvr additive="base">
                                        <p:cTn id="8" dur="500" fill="hold"/>
                                        <p:tgtEl>
                                          <p:spTgt spid="24781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5" presetClass="entr" presetSubtype="0" fill="hold" nodeType="clickEffect">
                                  <p:stCondLst>
                                    <p:cond delay="0"/>
                                  </p:stCondLst>
                                  <p:childTnLst>
                                    <p:set>
                                      <p:cBhvr>
                                        <p:cTn id="12" dur="1" fill="hold">
                                          <p:stCondLst>
                                            <p:cond delay="0"/>
                                          </p:stCondLst>
                                        </p:cTn>
                                        <p:tgtEl>
                                          <p:spTgt spid="247817"/>
                                        </p:tgtEl>
                                        <p:attrNameLst>
                                          <p:attrName>style.visibility</p:attrName>
                                        </p:attrNameLst>
                                      </p:cBhvr>
                                      <p:to>
                                        <p:strVal val="visible"/>
                                      </p:to>
                                    </p:set>
                                    <p:animEffect transition="in" filter="fade">
                                      <p:cBhvr>
                                        <p:cTn id="13" dur="2000"/>
                                        <p:tgtEl>
                                          <p:spTgt spid="247817"/>
                                        </p:tgtEl>
                                      </p:cBhvr>
                                    </p:animEffect>
                                    <p:anim calcmode="lin" valueType="num">
                                      <p:cBhvr>
                                        <p:cTn id="14" dur="2000" fill="hold"/>
                                        <p:tgtEl>
                                          <p:spTgt spid="247817"/>
                                        </p:tgtEl>
                                        <p:attrNameLst>
                                          <p:attrName>style.rotation</p:attrName>
                                        </p:attrNameLst>
                                      </p:cBhvr>
                                      <p:tavLst>
                                        <p:tav tm="0">
                                          <p:val>
                                            <p:fltVal val="720"/>
                                          </p:val>
                                        </p:tav>
                                        <p:tav tm="100000">
                                          <p:val>
                                            <p:fltVal val="0"/>
                                          </p:val>
                                        </p:tav>
                                      </p:tavLst>
                                    </p:anim>
                                    <p:anim calcmode="lin" valueType="num">
                                      <p:cBhvr>
                                        <p:cTn id="15" dur="2000" fill="hold"/>
                                        <p:tgtEl>
                                          <p:spTgt spid="247817"/>
                                        </p:tgtEl>
                                        <p:attrNameLst>
                                          <p:attrName>ppt_h</p:attrName>
                                        </p:attrNameLst>
                                      </p:cBhvr>
                                      <p:tavLst>
                                        <p:tav tm="0">
                                          <p:val>
                                            <p:fltVal val="0"/>
                                          </p:val>
                                        </p:tav>
                                        <p:tav tm="100000">
                                          <p:val>
                                            <p:strVal val="#ppt_h"/>
                                          </p:val>
                                        </p:tav>
                                      </p:tavLst>
                                    </p:anim>
                                    <p:anim calcmode="lin" valueType="num">
                                      <p:cBhvr>
                                        <p:cTn id="16" dur="2000" fill="hold"/>
                                        <p:tgtEl>
                                          <p:spTgt spid="247817"/>
                                        </p:tgtEl>
                                        <p:attrNameLst>
                                          <p:attrName>ppt_w</p:attrName>
                                        </p:attrNameLst>
                                      </p:cBhvr>
                                      <p:tavLst>
                                        <p:tav tm="0">
                                          <p:val>
                                            <p:fltVal val="0"/>
                                          </p:val>
                                        </p:tav>
                                        <p:tav tm="100000">
                                          <p:val>
                                            <p:strVal val="#ppt_w"/>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247813"/>
                                        </p:tgtEl>
                                        <p:attrNameLst>
                                          <p:attrName>style.visibility</p:attrName>
                                        </p:attrNameLst>
                                      </p:cBhvr>
                                      <p:to>
                                        <p:strVal val="visible"/>
                                      </p:to>
                                    </p:set>
                                    <p:anim calcmode="lin" valueType="num">
                                      <p:cBhvr additive="base">
                                        <p:cTn id="21" dur="500" fill="hold"/>
                                        <p:tgtEl>
                                          <p:spTgt spid="247813"/>
                                        </p:tgtEl>
                                        <p:attrNameLst>
                                          <p:attrName>ppt_x</p:attrName>
                                        </p:attrNameLst>
                                      </p:cBhvr>
                                      <p:tavLst>
                                        <p:tav tm="0">
                                          <p:val>
                                            <p:strVal val="#ppt_x"/>
                                          </p:val>
                                        </p:tav>
                                        <p:tav tm="100000">
                                          <p:val>
                                            <p:strVal val="#ppt_x"/>
                                          </p:val>
                                        </p:tav>
                                      </p:tavLst>
                                    </p:anim>
                                    <p:anim calcmode="lin" valueType="num">
                                      <p:cBhvr additive="base">
                                        <p:cTn id="22" dur="500" fill="hold"/>
                                        <p:tgtEl>
                                          <p:spTgt spid="247813"/>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247811">
                                            <p:txEl>
                                              <p:pRg st="7" end="7"/>
                                            </p:txEl>
                                          </p:spTgt>
                                        </p:tgtEl>
                                        <p:attrNameLst>
                                          <p:attrName>style.visibility</p:attrName>
                                        </p:attrNameLst>
                                      </p:cBhvr>
                                      <p:to>
                                        <p:strVal val="visible"/>
                                      </p:to>
                                    </p:set>
                                    <p:anim calcmode="lin" valueType="num">
                                      <p:cBhvr additive="base">
                                        <p:cTn id="27" dur="500" fill="hold"/>
                                        <p:tgtEl>
                                          <p:spTgt spid="247811">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47811">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47811">
                                            <p:txEl>
                                              <p:pRg st="8" end="8"/>
                                            </p:txEl>
                                          </p:spTgt>
                                        </p:tgtEl>
                                        <p:attrNameLst>
                                          <p:attrName>style.visibility</p:attrName>
                                        </p:attrNameLst>
                                      </p:cBhvr>
                                      <p:to>
                                        <p:strVal val="visible"/>
                                      </p:to>
                                    </p:set>
                                    <p:anim calcmode="lin" valueType="num">
                                      <p:cBhvr additive="base">
                                        <p:cTn id="31" dur="500" fill="hold"/>
                                        <p:tgtEl>
                                          <p:spTgt spid="247811">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781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xit" presetSubtype="4" fill="hold" nodeType="clickEffect">
                                  <p:stCondLst>
                                    <p:cond delay="0"/>
                                  </p:stCondLst>
                                  <p:childTnLst>
                                    <p:anim calcmode="lin" valueType="num">
                                      <p:cBhvr additive="base">
                                        <p:cTn id="36" dur="500"/>
                                        <p:tgtEl>
                                          <p:spTgt spid="247811">
                                            <p:txEl>
                                              <p:pRg st="7" end="7"/>
                                            </p:txEl>
                                          </p:spTgt>
                                        </p:tgtEl>
                                        <p:attrNameLst>
                                          <p:attrName>ppt_x</p:attrName>
                                        </p:attrNameLst>
                                      </p:cBhvr>
                                      <p:tavLst>
                                        <p:tav tm="0">
                                          <p:val>
                                            <p:strVal val="ppt_x"/>
                                          </p:val>
                                        </p:tav>
                                        <p:tav tm="100000">
                                          <p:val>
                                            <p:strVal val="ppt_x"/>
                                          </p:val>
                                        </p:tav>
                                      </p:tavLst>
                                    </p:anim>
                                    <p:anim calcmode="lin" valueType="num">
                                      <p:cBhvr additive="base">
                                        <p:cTn id="37" dur="500"/>
                                        <p:tgtEl>
                                          <p:spTgt spid="247811">
                                            <p:txEl>
                                              <p:pRg st="7" end="7"/>
                                            </p:txEl>
                                          </p:spTgt>
                                        </p:tgtEl>
                                        <p:attrNameLst>
                                          <p:attrName>ppt_y</p:attrName>
                                        </p:attrNameLst>
                                      </p:cBhvr>
                                      <p:tavLst>
                                        <p:tav tm="0">
                                          <p:val>
                                            <p:strVal val="ppt_y"/>
                                          </p:val>
                                        </p:tav>
                                        <p:tav tm="100000">
                                          <p:val>
                                            <p:strVal val="1+ppt_h/2"/>
                                          </p:val>
                                        </p:tav>
                                      </p:tavLst>
                                    </p:anim>
                                    <p:set>
                                      <p:cBhvr>
                                        <p:cTn id="38" dur="1" fill="hold">
                                          <p:stCondLst>
                                            <p:cond delay="499"/>
                                          </p:stCondLst>
                                        </p:cTn>
                                        <p:tgtEl>
                                          <p:spTgt spid="247811">
                                            <p:txEl>
                                              <p:pRg st="7" end="7"/>
                                            </p:txEl>
                                          </p:spTgt>
                                        </p:tgtEl>
                                        <p:attrNameLst>
                                          <p:attrName>style.visibility</p:attrName>
                                        </p:attrNameLst>
                                      </p:cBhvr>
                                      <p:to>
                                        <p:strVal val="hidden"/>
                                      </p:to>
                                    </p:set>
                                  </p:childTnLst>
                                </p:cTn>
                              </p:par>
                              <p:par>
                                <p:cTn id="39" presetID="2" presetClass="exit" presetSubtype="4" fill="hold" nodeType="withEffect">
                                  <p:stCondLst>
                                    <p:cond delay="0"/>
                                  </p:stCondLst>
                                  <p:childTnLst>
                                    <p:anim calcmode="lin" valueType="num">
                                      <p:cBhvr additive="base">
                                        <p:cTn id="40" dur="500"/>
                                        <p:tgtEl>
                                          <p:spTgt spid="247811">
                                            <p:txEl>
                                              <p:pRg st="8" end="8"/>
                                            </p:txEl>
                                          </p:spTgt>
                                        </p:tgtEl>
                                        <p:attrNameLst>
                                          <p:attrName>ppt_x</p:attrName>
                                        </p:attrNameLst>
                                      </p:cBhvr>
                                      <p:tavLst>
                                        <p:tav tm="0">
                                          <p:val>
                                            <p:strVal val="ppt_x"/>
                                          </p:val>
                                        </p:tav>
                                        <p:tav tm="100000">
                                          <p:val>
                                            <p:strVal val="ppt_x"/>
                                          </p:val>
                                        </p:tav>
                                      </p:tavLst>
                                    </p:anim>
                                    <p:anim calcmode="lin" valueType="num">
                                      <p:cBhvr additive="base">
                                        <p:cTn id="41" dur="500"/>
                                        <p:tgtEl>
                                          <p:spTgt spid="247811">
                                            <p:txEl>
                                              <p:pRg st="8" end="8"/>
                                            </p:txEl>
                                          </p:spTgt>
                                        </p:tgtEl>
                                        <p:attrNameLst>
                                          <p:attrName>ppt_y</p:attrName>
                                        </p:attrNameLst>
                                      </p:cBhvr>
                                      <p:tavLst>
                                        <p:tav tm="0">
                                          <p:val>
                                            <p:strVal val="ppt_y"/>
                                          </p:val>
                                        </p:tav>
                                        <p:tav tm="100000">
                                          <p:val>
                                            <p:strVal val="1+ppt_h/2"/>
                                          </p:val>
                                        </p:tav>
                                      </p:tavLst>
                                    </p:anim>
                                    <p:set>
                                      <p:cBhvr>
                                        <p:cTn id="42" dur="1" fill="hold">
                                          <p:stCondLst>
                                            <p:cond delay="499"/>
                                          </p:stCondLst>
                                        </p:cTn>
                                        <p:tgtEl>
                                          <p:spTgt spid="247811">
                                            <p:txEl>
                                              <p:pRg st="8" end="8"/>
                                            </p:txEl>
                                          </p:spTgt>
                                        </p:tgtEl>
                                        <p:attrNameLst>
                                          <p:attrName>style.visibility</p:attrName>
                                        </p:attrNameLst>
                                      </p:cBhvr>
                                      <p:to>
                                        <p:strVal val="hidden"/>
                                      </p:to>
                                    </p:set>
                                  </p:childTnLst>
                                </p:cTn>
                              </p:par>
                              <p:par>
                                <p:cTn id="43" presetID="2" presetClass="entr" presetSubtype="4" fill="hold" nodeType="withEffect">
                                  <p:stCondLst>
                                    <p:cond delay="0"/>
                                  </p:stCondLst>
                                  <p:childTnLst>
                                    <p:set>
                                      <p:cBhvr>
                                        <p:cTn id="44" dur="1" fill="hold">
                                          <p:stCondLst>
                                            <p:cond delay="0"/>
                                          </p:stCondLst>
                                        </p:cTn>
                                        <p:tgtEl>
                                          <p:spTgt spid="247818"/>
                                        </p:tgtEl>
                                        <p:attrNameLst>
                                          <p:attrName>style.visibility</p:attrName>
                                        </p:attrNameLst>
                                      </p:cBhvr>
                                      <p:to>
                                        <p:strVal val="visible"/>
                                      </p:to>
                                    </p:set>
                                    <p:anim calcmode="lin" valueType="num">
                                      <p:cBhvr additive="base">
                                        <p:cTn id="45" dur="500" fill="hold"/>
                                        <p:tgtEl>
                                          <p:spTgt spid="247818"/>
                                        </p:tgtEl>
                                        <p:attrNameLst>
                                          <p:attrName>ppt_x</p:attrName>
                                        </p:attrNameLst>
                                      </p:cBhvr>
                                      <p:tavLst>
                                        <p:tav tm="0">
                                          <p:val>
                                            <p:strVal val="#ppt_x"/>
                                          </p:val>
                                        </p:tav>
                                        <p:tav tm="100000">
                                          <p:val>
                                            <p:strVal val="#ppt_x"/>
                                          </p:val>
                                        </p:tav>
                                      </p:tavLst>
                                    </p:anim>
                                    <p:anim calcmode="lin" valueType="num">
                                      <p:cBhvr additive="base">
                                        <p:cTn id="46" dur="500" fill="hold"/>
                                        <p:tgtEl>
                                          <p:spTgt spid="247818"/>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47819"/>
                                        </p:tgtEl>
                                        <p:attrNameLst>
                                          <p:attrName>style.visibility</p:attrName>
                                        </p:attrNameLst>
                                      </p:cBhvr>
                                      <p:to>
                                        <p:strVal val="visible"/>
                                      </p:to>
                                    </p:set>
                                    <p:anim calcmode="lin" valueType="num">
                                      <p:cBhvr additive="base">
                                        <p:cTn id="49" dur="500" fill="hold"/>
                                        <p:tgtEl>
                                          <p:spTgt spid="247819"/>
                                        </p:tgtEl>
                                        <p:attrNameLst>
                                          <p:attrName>ppt_x</p:attrName>
                                        </p:attrNameLst>
                                      </p:cBhvr>
                                      <p:tavLst>
                                        <p:tav tm="0">
                                          <p:val>
                                            <p:strVal val="#ppt_x"/>
                                          </p:val>
                                        </p:tav>
                                        <p:tav tm="100000">
                                          <p:val>
                                            <p:strVal val="#ppt_x"/>
                                          </p:val>
                                        </p:tav>
                                      </p:tavLst>
                                    </p:anim>
                                    <p:anim calcmode="lin" valueType="num">
                                      <p:cBhvr additive="base">
                                        <p:cTn id="50" dur="500" fill="hold"/>
                                        <p:tgtEl>
                                          <p:spTgt spid="2478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eaLnBrk="1" hangingPunct="1">
              <a:buFontTx/>
              <a:buNone/>
            </a:pPr>
            <a:endParaRPr lang="nl-NL" dirty="0" smtClean="0"/>
          </a:p>
          <a:p>
            <a:pPr marL="0" indent="0" eaLnBrk="1" hangingPunct="1">
              <a:buFontTx/>
              <a:buNone/>
            </a:pPr>
            <a:r>
              <a:rPr lang="nl-NL" sz="4800" dirty="0" smtClean="0">
                <a:solidFill>
                  <a:schemeClr val="accent2"/>
                </a:solidFill>
              </a:rPr>
              <a:t>Dopamine!!</a:t>
            </a:r>
          </a:p>
          <a:p>
            <a:pPr marL="0" indent="0" eaLnBrk="1" hangingPunct="1">
              <a:buFontTx/>
              <a:buNone/>
            </a:pPr>
            <a:endParaRPr lang="nl-NL" sz="4800" dirty="0" smtClean="0">
              <a:solidFill>
                <a:schemeClr val="accent2"/>
              </a:solidFill>
            </a:endParaRPr>
          </a:p>
          <a:p>
            <a:pPr marL="0" indent="0" eaLnBrk="1" hangingPunct="1">
              <a:buFontTx/>
              <a:buNone/>
            </a:pPr>
            <a:endParaRPr lang="nl-NL" sz="2800" dirty="0" smtClean="0"/>
          </a:p>
          <a:p>
            <a:pPr marL="0" indent="0" eaLnBrk="1" hangingPunct="1">
              <a:buFontTx/>
              <a:buNone/>
            </a:pPr>
            <a:endParaRPr lang="nl-NL" sz="2800" dirty="0"/>
          </a:p>
          <a:p>
            <a:pPr marL="0" indent="0" eaLnBrk="1" hangingPunct="1">
              <a:buFontTx/>
              <a:buNone/>
            </a:pPr>
            <a:r>
              <a:rPr lang="nl-NL" sz="2800" dirty="0" smtClean="0"/>
              <a:t>genotscentrum</a:t>
            </a:r>
          </a:p>
          <a:p>
            <a:pPr marL="0" indent="0" eaLnBrk="1" hangingPunct="1">
              <a:buFontTx/>
              <a:buNone/>
            </a:pPr>
            <a:endParaRPr lang="nl-NL" sz="4800" dirty="0" smtClean="0"/>
          </a:p>
          <a:p>
            <a:pPr marL="0" indent="0" eaLnBrk="1" hangingPunct="1">
              <a:buFontTx/>
              <a:buNone/>
            </a:pPr>
            <a:endParaRPr lang="nl-NL" sz="4800" dirty="0" smtClean="0"/>
          </a:p>
        </p:txBody>
      </p:sp>
      <p:sp>
        <p:nvSpPr>
          <p:cNvPr id="40962" name="Titel 1"/>
          <p:cNvSpPr>
            <a:spLocks noGrp="1"/>
          </p:cNvSpPr>
          <p:nvPr>
            <p:ph type="title"/>
          </p:nvPr>
        </p:nvSpPr>
        <p:spPr/>
        <p:txBody>
          <a:bodyPr/>
          <a:lstStyle/>
          <a:p>
            <a:pPr eaLnBrk="1" hangingPunct="1"/>
            <a:r>
              <a:rPr lang="nl-NL" smtClean="0"/>
              <a:t>Weet je nog…..</a:t>
            </a:r>
          </a:p>
        </p:txBody>
      </p:sp>
      <p:pic>
        <p:nvPicPr>
          <p:cNvPr id="409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2276475"/>
            <a:ext cx="4032250" cy="35163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bg2"/>
                </a:solidFill>
                <a:miter lim="800000"/>
                <a:headEnd/>
                <a:tailEnd/>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sp>
        <p:nvSpPr>
          <p:cNvPr id="10" name="Linkeraccolade 9"/>
          <p:cNvSpPr>
            <a:spLocks/>
          </p:cNvSpPr>
          <p:nvPr/>
        </p:nvSpPr>
        <p:spPr bwMode="auto">
          <a:xfrm>
            <a:off x="3492500" y="4724400"/>
            <a:ext cx="574675" cy="936625"/>
          </a:xfrm>
          <a:prstGeom prst="leftBrace">
            <a:avLst>
              <a:gd name="adj1" fmla="val 8360"/>
              <a:gd name="adj2" fmla="val 48838"/>
            </a:avLst>
          </a:prstGeom>
          <a:solidFill>
            <a:schemeClr val="bg1"/>
          </a:solidFill>
          <a:ln w="6350" algn="ctr">
            <a:solidFill>
              <a:schemeClr val="tx1"/>
            </a:solidFill>
            <a:round/>
            <a:headEnd/>
            <a:tailEnd/>
          </a:ln>
          <a:effectLst/>
          <a:extLs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spAutoFit/>
          </a:bodyPr>
          <a:lstStyle/>
          <a:p>
            <a:endParaRPr lang="nl-NL"/>
          </a:p>
        </p:txBody>
      </p:sp>
      <p:sp>
        <p:nvSpPr>
          <p:cNvPr id="2" name="Tijdelijke aanduiding voor datum 1"/>
          <p:cNvSpPr>
            <a:spLocks noGrp="1"/>
          </p:cNvSpPr>
          <p:nvPr>
            <p:ph type="dt" sz="half" idx="10"/>
          </p:nvPr>
        </p:nvSpPr>
        <p:spPr/>
        <p:txBody>
          <a:bodyPr/>
          <a:lstStyle/>
          <a:p>
            <a:r>
              <a:rPr lang="nl-NL" smtClean="0"/>
              <a:t>20-09-2012</a:t>
            </a:r>
            <a:endParaRPr lang="nl-NL"/>
          </a:p>
        </p:txBody>
      </p:sp>
      <p:sp>
        <p:nvSpPr>
          <p:cNvPr id="5" name="Tijdelijke aanduiding voor voettekst 4"/>
          <p:cNvSpPr>
            <a:spLocks noGrp="1"/>
          </p:cNvSpPr>
          <p:nvPr>
            <p:ph type="ftr" sz="quarter" idx="11"/>
          </p:nvPr>
        </p:nvSpPr>
        <p:spPr/>
        <p:txBody>
          <a:bodyPr/>
          <a:lstStyle/>
          <a:p>
            <a:r>
              <a:rPr lang="nl-NL" smtClean="0"/>
              <a:t>brein en studiesucces</a:t>
            </a:r>
            <a:endParaRPr lang="nl-NL" dirty="0"/>
          </a:p>
        </p:txBody>
      </p:sp>
      <p:sp>
        <p:nvSpPr>
          <p:cNvPr id="8" name="Tijdelijke aanduiding voor dianummer 7"/>
          <p:cNvSpPr>
            <a:spLocks noGrp="1"/>
          </p:cNvSpPr>
          <p:nvPr>
            <p:ph type="sldNum" sz="quarter" idx="12"/>
          </p:nvPr>
        </p:nvSpPr>
        <p:spPr/>
        <p:txBody>
          <a:bodyPr/>
          <a:lstStyle/>
          <a:p>
            <a:fld id="{EB7C4C22-4D1B-4F5D-9E5F-035948080F82}" type="slidenum">
              <a:rPr lang="nl-NL" smtClean="0"/>
              <a:t>24</a:t>
            </a:fld>
            <a:endParaRPr lang="nl-NL" dirty="0"/>
          </a:p>
        </p:txBody>
      </p:sp>
    </p:spTree>
    <p:extLst>
      <p:ext uri="{BB962C8B-B14F-4D97-AF65-F5344CB8AC3E}">
        <p14:creationId xmlns:p14="http://schemas.microsoft.com/office/powerpoint/2010/main" val="1035738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2000"/>
                                  </p:stCondLst>
                                  <p:childTnLst>
                                    <p:set>
                                      <p:cBhvr>
                                        <p:cTn id="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nl-NL" dirty="0"/>
          </a:p>
        </p:txBody>
      </p:sp>
      <p:sp>
        <p:nvSpPr>
          <p:cNvPr id="41988" name="Rectangle 2"/>
          <p:cNvSpPr>
            <a:spLocks noGrp="1" noChangeArrowheads="1"/>
          </p:cNvSpPr>
          <p:nvPr>
            <p:ph type="title"/>
          </p:nvPr>
        </p:nvSpPr>
        <p:spPr/>
        <p:txBody>
          <a:bodyPr>
            <a:normAutofit fontScale="90000"/>
          </a:bodyPr>
          <a:lstStyle/>
          <a:p>
            <a:pPr algn="r" eaLnBrk="1" hangingPunct="1"/>
            <a:r>
              <a:rPr lang="en-GB" b="1" smtClean="0"/>
              <a:t>Gedrag uitlokken</a:t>
            </a:r>
            <a:br>
              <a:rPr lang="en-GB" b="1" smtClean="0"/>
            </a:br>
            <a:endParaRPr lang="en-GB" b="1" smtClean="0"/>
          </a:p>
        </p:txBody>
      </p:sp>
      <p:sp>
        <p:nvSpPr>
          <p:cNvPr id="41989" name="Text Box 3"/>
          <p:cNvSpPr txBox="1">
            <a:spLocks noChangeArrowheads="1"/>
          </p:cNvSpPr>
          <p:nvPr/>
        </p:nvSpPr>
        <p:spPr bwMode="auto">
          <a:xfrm>
            <a:off x="179388" y="1628775"/>
            <a:ext cx="304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500">
                <a:solidFill>
                  <a:schemeClr val="tx1"/>
                </a:solidFill>
                <a:latin typeface="Georgia" pitchFamily="18" charset="0"/>
                <a:ea typeface="ＭＳ Ｐゴシック" pitchFamily="1" charset="-128"/>
              </a:defRPr>
            </a:lvl1pPr>
            <a:lvl2pPr marL="742950" indent="-285750" eaLnBrk="0" hangingPunct="0">
              <a:defRPr sz="2500">
                <a:solidFill>
                  <a:schemeClr val="tx1"/>
                </a:solidFill>
                <a:latin typeface="Georgia" pitchFamily="18" charset="0"/>
                <a:ea typeface="ＭＳ Ｐゴシック" pitchFamily="1" charset="-128"/>
              </a:defRPr>
            </a:lvl2pPr>
            <a:lvl3pPr marL="1143000" indent="-228600" eaLnBrk="0" hangingPunct="0">
              <a:defRPr sz="2500">
                <a:solidFill>
                  <a:schemeClr val="tx1"/>
                </a:solidFill>
                <a:latin typeface="Georgia" pitchFamily="18" charset="0"/>
                <a:ea typeface="ＭＳ Ｐゴシック" pitchFamily="1" charset="-128"/>
              </a:defRPr>
            </a:lvl3pPr>
            <a:lvl4pPr marL="1600200" indent="-228600" eaLnBrk="0" hangingPunct="0">
              <a:defRPr sz="2500">
                <a:solidFill>
                  <a:schemeClr val="tx1"/>
                </a:solidFill>
                <a:latin typeface="Georgia" pitchFamily="18" charset="0"/>
                <a:ea typeface="ＭＳ Ｐゴシック" pitchFamily="1" charset="-128"/>
              </a:defRPr>
            </a:lvl4pPr>
            <a:lvl5pPr marL="2057400" indent="-228600" eaLnBrk="0" hangingPunct="0">
              <a:defRPr sz="2500">
                <a:solidFill>
                  <a:schemeClr val="tx1"/>
                </a:solidFill>
                <a:latin typeface="Georgia" pitchFamily="18" charset="0"/>
                <a:ea typeface="ＭＳ Ｐゴシック" pitchFamily="1" charset="-128"/>
              </a:defRPr>
            </a:lvl5pPr>
            <a:lvl6pPr marL="25146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6pPr>
            <a:lvl7pPr marL="29718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7pPr>
            <a:lvl8pPr marL="34290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8pPr>
            <a:lvl9pPr marL="38862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9pPr>
          </a:lstStyle>
          <a:p>
            <a:pPr algn="l"/>
            <a:r>
              <a:rPr lang="nl-NL" sz="1800" b="1">
                <a:latin typeface="Helvetica" pitchFamily="34" charset="0"/>
              </a:rPr>
              <a:t>Belangrijkheid</a:t>
            </a:r>
            <a:endParaRPr lang="nl-NL" sz="2400" b="1">
              <a:latin typeface="Helvetica" pitchFamily="34" charset="0"/>
            </a:endParaRPr>
          </a:p>
        </p:txBody>
      </p:sp>
      <p:sp>
        <p:nvSpPr>
          <p:cNvPr id="41990" name="Line 4"/>
          <p:cNvSpPr>
            <a:spLocks noChangeShapeType="1"/>
          </p:cNvSpPr>
          <p:nvPr/>
        </p:nvSpPr>
        <p:spPr bwMode="auto">
          <a:xfrm>
            <a:off x="1331913" y="1989138"/>
            <a:ext cx="0" cy="3924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41991" name="Line 5"/>
          <p:cNvSpPr>
            <a:spLocks noChangeShapeType="1"/>
          </p:cNvSpPr>
          <p:nvPr/>
        </p:nvSpPr>
        <p:spPr bwMode="auto">
          <a:xfrm>
            <a:off x="1187450" y="5876925"/>
            <a:ext cx="7696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41992" name="Freeform 6"/>
          <p:cNvSpPr>
            <a:spLocks/>
          </p:cNvSpPr>
          <p:nvPr/>
        </p:nvSpPr>
        <p:spPr bwMode="auto">
          <a:xfrm>
            <a:off x="1331913" y="4724400"/>
            <a:ext cx="7489825" cy="87313"/>
          </a:xfrm>
          <a:custGeom>
            <a:avLst/>
            <a:gdLst>
              <a:gd name="T0" fmla="*/ 0 w 3648"/>
              <a:gd name="T1" fmla="*/ 4861455 h 1552"/>
              <a:gd name="T2" fmla="*/ 2147483647 w 3648"/>
              <a:gd name="T3" fmla="*/ 4101854 h 1552"/>
              <a:gd name="T4" fmla="*/ 2147483647 w 3648"/>
              <a:gd name="T5" fmla="*/ 0 h 1552"/>
              <a:gd name="T6" fmla="*/ 0 60000 65536"/>
              <a:gd name="T7" fmla="*/ 0 60000 65536"/>
              <a:gd name="T8" fmla="*/ 0 60000 65536"/>
            </a:gdLst>
            <a:ahLst/>
            <a:cxnLst>
              <a:cxn ang="T6">
                <a:pos x="T0" y="T1"/>
              </a:cxn>
              <a:cxn ang="T7">
                <a:pos x="T2" y="T3"/>
              </a:cxn>
              <a:cxn ang="T8">
                <a:pos x="T4" y="T5"/>
              </a:cxn>
            </a:cxnLst>
            <a:rect l="0" t="0" r="r" b="b"/>
            <a:pathLst>
              <a:path w="3648" h="1552">
                <a:moveTo>
                  <a:pt x="0" y="1536"/>
                </a:moveTo>
                <a:cubicBezTo>
                  <a:pt x="1160" y="1544"/>
                  <a:pt x="2320" y="1552"/>
                  <a:pt x="2928" y="1296"/>
                </a:cubicBezTo>
                <a:cubicBezTo>
                  <a:pt x="3536" y="1040"/>
                  <a:pt x="3528" y="216"/>
                  <a:pt x="3648" y="0"/>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41993" name="Text Box 7"/>
          <p:cNvSpPr txBox="1">
            <a:spLocks noChangeArrowheads="1"/>
          </p:cNvSpPr>
          <p:nvPr/>
        </p:nvSpPr>
        <p:spPr bwMode="auto">
          <a:xfrm>
            <a:off x="1116013" y="5876925"/>
            <a:ext cx="82296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500">
                <a:solidFill>
                  <a:schemeClr val="tx1"/>
                </a:solidFill>
                <a:latin typeface="Georgia" pitchFamily="18" charset="0"/>
                <a:ea typeface="ＭＳ Ｐゴシック" pitchFamily="1" charset="-128"/>
              </a:defRPr>
            </a:lvl1pPr>
            <a:lvl2pPr marL="742950" indent="-285750" eaLnBrk="0" hangingPunct="0">
              <a:defRPr sz="2500">
                <a:solidFill>
                  <a:schemeClr val="tx1"/>
                </a:solidFill>
                <a:latin typeface="Georgia" pitchFamily="18" charset="0"/>
                <a:ea typeface="ＭＳ Ｐゴシック" pitchFamily="1" charset="-128"/>
              </a:defRPr>
            </a:lvl2pPr>
            <a:lvl3pPr marL="1143000" indent="-228600" eaLnBrk="0" hangingPunct="0">
              <a:defRPr sz="2500">
                <a:solidFill>
                  <a:schemeClr val="tx1"/>
                </a:solidFill>
                <a:latin typeface="Georgia" pitchFamily="18" charset="0"/>
                <a:ea typeface="ＭＳ Ｐゴシック" pitchFamily="1" charset="-128"/>
              </a:defRPr>
            </a:lvl3pPr>
            <a:lvl4pPr marL="1600200" indent="-228600" eaLnBrk="0" hangingPunct="0">
              <a:defRPr sz="2500">
                <a:solidFill>
                  <a:schemeClr val="tx1"/>
                </a:solidFill>
                <a:latin typeface="Georgia" pitchFamily="18" charset="0"/>
                <a:ea typeface="ＭＳ Ｐゴシック" pitchFamily="1" charset="-128"/>
              </a:defRPr>
            </a:lvl4pPr>
            <a:lvl5pPr marL="2057400" indent="-228600" eaLnBrk="0" hangingPunct="0">
              <a:defRPr sz="2500">
                <a:solidFill>
                  <a:schemeClr val="tx1"/>
                </a:solidFill>
                <a:latin typeface="Georgia" pitchFamily="18" charset="0"/>
                <a:ea typeface="ＭＳ Ｐゴシック" pitchFamily="1" charset="-128"/>
              </a:defRPr>
            </a:lvl5pPr>
            <a:lvl6pPr marL="25146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6pPr>
            <a:lvl7pPr marL="29718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7pPr>
            <a:lvl8pPr marL="34290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8pPr>
            <a:lvl9pPr marL="38862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9pPr>
          </a:lstStyle>
          <a:p>
            <a:pPr algn="l"/>
            <a:r>
              <a:rPr lang="nl-NL" sz="2000" b="1" dirty="0">
                <a:latin typeface="Times New Roman" pitchFamily="18" charset="0"/>
              </a:rPr>
              <a:t>30    28    26    24    22    20    18    16    14    12    10     8     6     4     2     0    </a:t>
            </a:r>
            <a:r>
              <a:rPr lang="nl-NL" sz="2400" b="1" dirty="0">
                <a:latin typeface="Helvetica" pitchFamily="34" charset="0"/>
              </a:rPr>
              <a:t>                 </a:t>
            </a:r>
            <a:r>
              <a:rPr lang="en-US" sz="1800" b="1" dirty="0" err="1">
                <a:latin typeface="Helvetica" pitchFamily="34" charset="0"/>
              </a:rPr>
              <a:t>Aantal</a:t>
            </a:r>
            <a:r>
              <a:rPr lang="en-US" sz="1800" b="1" dirty="0">
                <a:latin typeface="Helvetica" pitchFamily="34" charset="0"/>
              </a:rPr>
              <a:t> </a:t>
            </a:r>
            <a:r>
              <a:rPr lang="en-US" sz="1800" b="1" dirty="0" err="1">
                <a:latin typeface="Helvetica" pitchFamily="34" charset="0"/>
              </a:rPr>
              <a:t>dagen</a:t>
            </a:r>
            <a:r>
              <a:rPr lang="en-US" sz="1800" b="1" dirty="0">
                <a:latin typeface="Helvetica" pitchFamily="34" charset="0"/>
              </a:rPr>
              <a:t> </a:t>
            </a:r>
            <a:r>
              <a:rPr lang="en-US" sz="1800" b="1" dirty="0" err="1">
                <a:latin typeface="Helvetica" pitchFamily="34" charset="0"/>
              </a:rPr>
              <a:t>te</a:t>
            </a:r>
            <a:r>
              <a:rPr lang="en-US" sz="1800" b="1" dirty="0">
                <a:latin typeface="Helvetica" pitchFamily="34" charset="0"/>
              </a:rPr>
              <a:t> </a:t>
            </a:r>
            <a:r>
              <a:rPr lang="en-US" sz="1800" b="1" dirty="0" err="1">
                <a:latin typeface="Helvetica" pitchFamily="34" charset="0"/>
              </a:rPr>
              <a:t>gaan</a:t>
            </a:r>
            <a:endParaRPr lang="nl-NL" sz="2000" b="1" dirty="0">
              <a:latin typeface="Times New Roman" pitchFamily="18" charset="0"/>
            </a:endParaRPr>
          </a:p>
        </p:txBody>
      </p:sp>
      <p:sp>
        <p:nvSpPr>
          <p:cNvPr id="41994" name="Text Box 8"/>
          <p:cNvSpPr txBox="1">
            <a:spLocks noChangeArrowheads="1"/>
          </p:cNvSpPr>
          <p:nvPr/>
        </p:nvSpPr>
        <p:spPr bwMode="auto">
          <a:xfrm>
            <a:off x="4067175" y="4365625"/>
            <a:ext cx="12192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500">
                <a:solidFill>
                  <a:schemeClr val="tx1"/>
                </a:solidFill>
                <a:latin typeface="Georgia" pitchFamily="18" charset="0"/>
                <a:ea typeface="ＭＳ Ｐゴシック" pitchFamily="1" charset="-128"/>
              </a:defRPr>
            </a:lvl1pPr>
            <a:lvl2pPr marL="742950" indent="-285750" eaLnBrk="0" hangingPunct="0">
              <a:defRPr sz="2500">
                <a:solidFill>
                  <a:schemeClr val="tx1"/>
                </a:solidFill>
                <a:latin typeface="Georgia" pitchFamily="18" charset="0"/>
                <a:ea typeface="ＭＳ Ｐゴシック" pitchFamily="1" charset="-128"/>
              </a:defRPr>
            </a:lvl2pPr>
            <a:lvl3pPr marL="1143000" indent="-228600" eaLnBrk="0" hangingPunct="0">
              <a:defRPr sz="2500">
                <a:solidFill>
                  <a:schemeClr val="tx1"/>
                </a:solidFill>
                <a:latin typeface="Georgia" pitchFamily="18" charset="0"/>
                <a:ea typeface="ＭＳ Ｐゴシック" pitchFamily="1" charset="-128"/>
              </a:defRPr>
            </a:lvl3pPr>
            <a:lvl4pPr marL="1600200" indent="-228600" eaLnBrk="0" hangingPunct="0">
              <a:defRPr sz="2500">
                <a:solidFill>
                  <a:schemeClr val="tx1"/>
                </a:solidFill>
                <a:latin typeface="Georgia" pitchFamily="18" charset="0"/>
                <a:ea typeface="ＭＳ Ｐゴシック" pitchFamily="1" charset="-128"/>
              </a:defRPr>
            </a:lvl4pPr>
            <a:lvl5pPr marL="2057400" indent="-228600" eaLnBrk="0" hangingPunct="0">
              <a:defRPr sz="2500">
                <a:solidFill>
                  <a:schemeClr val="tx1"/>
                </a:solidFill>
                <a:latin typeface="Georgia" pitchFamily="18" charset="0"/>
                <a:ea typeface="ＭＳ Ｐゴシック" pitchFamily="1" charset="-128"/>
              </a:defRPr>
            </a:lvl5pPr>
            <a:lvl6pPr marL="25146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6pPr>
            <a:lvl7pPr marL="29718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7pPr>
            <a:lvl8pPr marL="34290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8pPr>
            <a:lvl9pPr marL="38862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9pPr>
          </a:lstStyle>
          <a:p>
            <a:pPr algn="l"/>
            <a:r>
              <a:rPr lang="en-US" sz="1800" b="1">
                <a:latin typeface="Helvetica" pitchFamily="34" charset="0"/>
              </a:rPr>
              <a:t>TV kijken</a:t>
            </a:r>
            <a:endParaRPr lang="nl-NL" sz="1800" b="1">
              <a:latin typeface="Helvetica" pitchFamily="34" charset="0"/>
            </a:endParaRPr>
          </a:p>
        </p:txBody>
      </p:sp>
      <p:sp>
        <p:nvSpPr>
          <p:cNvPr id="41995" name="Text Box 9"/>
          <p:cNvSpPr txBox="1">
            <a:spLocks noChangeArrowheads="1"/>
          </p:cNvSpPr>
          <p:nvPr/>
        </p:nvSpPr>
        <p:spPr bwMode="auto">
          <a:xfrm>
            <a:off x="539750" y="1989138"/>
            <a:ext cx="64770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500">
                <a:solidFill>
                  <a:schemeClr val="tx1"/>
                </a:solidFill>
                <a:latin typeface="Georgia" pitchFamily="18" charset="0"/>
                <a:ea typeface="ＭＳ Ｐゴシック" pitchFamily="1" charset="-128"/>
              </a:defRPr>
            </a:lvl1pPr>
            <a:lvl2pPr marL="742950" indent="-285750" eaLnBrk="0" hangingPunct="0">
              <a:defRPr sz="2500">
                <a:solidFill>
                  <a:schemeClr val="tx1"/>
                </a:solidFill>
                <a:latin typeface="Georgia" pitchFamily="18" charset="0"/>
                <a:ea typeface="ＭＳ Ｐゴシック" pitchFamily="1" charset="-128"/>
              </a:defRPr>
            </a:lvl2pPr>
            <a:lvl3pPr marL="1143000" indent="-228600" eaLnBrk="0" hangingPunct="0">
              <a:defRPr sz="2500">
                <a:solidFill>
                  <a:schemeClr val="tx1"/>
                </a:solidFill>
                <a:latin typeface="Georgia" pitchFamily="18" charset="0"/>
                <a:ea typeface="ＭＳ Ｐゴシック" pitchFamily="1" charset="-128"/>
              </a:defRPr>
            </a:lvl3pPr>
            <a:lvl4pPr marL="1600200" indent="-228600" eaLnBrk="0" hangingPunct="0">
              <a:defRPr sz="2500">
                <a:solidFill>
                  <a:schemeClr val="tx1"/>
                </a:solidFill>
                <a:latin typeface="Georgia" pitchFamily="18" charset="0"/>
                <a:ea typeface="ＭＳ Ｐゴシック" pitchFamily="1" charset="-128"/>
              </a:defRPr>
            </a:lvl4pPr>
            <a:lvl5pPr marL="2057400" indent="-228600" eaLnBrk="0" hangingPunct="0">
              <a:defRPr sz="2500">
                <a:solidFill>
                  <a:schemeClr val="tx1"/>
                </a:solidFill>
                <a:latin typeface="Georgia" pitchFamily="18" charset="0"/>
                <a:ea typeface="ＭＳ Ｐゴシック" pitchFamily="1" charset="-128"/>
              </a:defRPr>
            </a:lvl5pPr>
            <a:lvl6pPr marL="25146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6pPr>
            <a:lvl7pPr marL="29718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7pPr>
            <a:lvl8pPr marL="34290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8pPr>
            <a:lvl9pPr marL="38862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9pPr>
          </a:lstStyle>
          <a:p>
            <a:pPr algn="l"/>
            <a:r>
              <a:rPr lang="en-US" sz="1800" b="1">
                <a:latin typeface="Helvetica" pitchFamily="34" charset="0"/>
              </a:rPr>
              <a:t>100</a:t>
            </a:r>
            <a:endParaRPr lang="nl-NL" sz="1800" b="1">
              <a:latin typeface="Helvetica" pitchFamily="34" charset="0"/>
            </a:endParaRPr>
          </a:p>
        </p:txBody>
      </p:sp>
      <p:sp>
        <p:nvSpPr>
          <p:cNvPr id="41996" name="Text Box 10"/>
          <p:cNvSpPr txBox="1">
            <a:spLocks noChangeArrowheads="1"/>
          </p:cNvSpPr>
          <p:nvPr/>
        </p:nvSpPr>
        <p:spPr bwMode="auto">
          <a:xfrm>
            <a:off x="755650" y="5661025"/>
            <a:ext cx="35877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500">
                <a:solidFill>
                  <a:schemeClr val="tx1"/>
                </a:solidFill>
                <a:latin typeface="Georgia" pitchFamily="18" charset="0"/>
                <a:ea typeface="ＭＳ Ｐゴシック" pitchFamily="1" charset="-128"/>
              </a:defRPr>
            </a:lvl1pPr>
            <a:lvl2pPr marL="742950" indent="-285750" eaLnBrk="0" hangingPunct="0">
              <a:defRPr sz="2500">
                <a:solidFill>
                  <a:schemeClr val="tx1"/>
                </a:solidFill>
                <a:latin typeface="Georgia" pitchFamily="18" charset="0"/>
                <a:ea typeface="ＭＳ Ｐゴシック" pitchFamily="1" charset="-128"/>
              </a:defRPr>
            </a:lvl2pPr>
            <a:lvl3pPr marL="1143000" indent="-228600" eaLnBrk="0" hangingPunct="0">
              <a:defRPr sz="2500">
                <a:solidFill>
                  <a:schemeClr val="tx1"/>
                </a:solidFill>
                <a:latin typeface="Georgia" pitchFamily="18" charset="0"/>
                <a:ea typeface="ＭＳ Ｐゴシック" pitchFamily="1" charset="-128"/>
              </a:defRPr>
            </a:lvl3pPr>
            <a:lvl4pPr marL="1600200" indent="-228600" eaLnBrk="0" hangingPunct="0">
              <a:defRPr sz="2500">
                <a:solidFill>
                  <a:schemeClr val="tx1"/>
                </a:solidFill>
                <a:latin typeface="Georgia" pitchFamily="18" charset="0"/>
                <a:ea typeface="ＭＳ Ｐゴシック" pitchFamily="1" charset="-128"/>
              </a:defRPr>
            </a:lvl4pPr>
            <a:lvl5pPr marL="2057400" indent="-228600" eaLnBrk="0" hangingPunct="0">
              <a:defRPr sz="2500">
                <a:solidFill>
                  <a:schemeClr val="tx1"/>
                </a:solidFill>
                <a:latin typeface="Georgia" pitchFamily="18" charset="0"/>
                <a:ea typeface="ＭＳ Ｐゴシック" pitchFamily="1" charset="-128"/>
              </a:defRPr>
            </a:lvl5pPr>
            <a:lvl6pPr marL="25146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6pPr>
            <a:lvl7pPr marL="29718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7pPr>
            <a:lvl8pPr marL="34290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8pPr>
            <a:lvl9pPr marL="38862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9pPr>
          </a:lstStyle>
          <a:p>
            <a:pPr algn="l"/>
            <a:r>
              <a:rPr lang="en-US" sz="1800" b="1">
                <a:latin typeface="Helvetica" pitchFamily="34" charset="0"/>
              </a:rPr>
              <a:t>0</a:t>
            </a:r>
            <a:endParaRPr lang="nl-NL" sz="1800" b="1">
              <a:latin typeface="Helvetica" pitchFamily="34" charset="0"/>
            </a:endParaRPr>
          </a:p>
        </p:txBody>
      </p:sp>
      <p:sp>
        <p:nvSpPr>
          <p:cNvPr id="149515" name="Text Box 11"/>
          <p:cNvSpPr txBox="1">
            <a:spLocks noChangeArrowheads="1"/>
          </p:cNvSpPr>
          <p:nvPr/>
        </p:nvSpPr>
        <p:spPr bwMode="auto">
          <a:xfrm>
            <a:off x="3492500" y="2565400"/>
            <a:ext cx="2735263"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500">
                <a:solidFill>
                  <a:schemeClr val="tx1"/>
                </a:solidFill>
                <a:latin typeface="Georgia" pitchFamily="18" charset="0"/>
                <a:ea typeface="ＭＳ Ｐゴシック" pitchFamily="1" charset="-128"/>
              </a:defRPr>
            </a:lvl1pPr>
            <a:lvl2pPr marL="742950" indent="-285750" eaLnBrk="0" hangingPunct="0">
              <a:defRPr sz="2500">
                <a:solidFill>
                  <a:schemeClr val="tx1"/>
                </a:solidFill>
                <a:latin typeface="Georgia" pitchFamily="18" charset="0"/>
                <a:ea typeface="ＭＳ Ｐゴシック" pitchFamily="1" charset="-128"/>
              </a:defRPr>
            </a:lvl2pPr>
            <a:lvl3pPr marL="1143000" indent="-228600" eaLnBrk="0" hangingPunct="0">
              <a:defRPr sz="2500">
                <a:solidFill>
                  <a:schemeClr val="tx1"/>
                </a:solidFill>
                <a:latin typeface="Georgia" pitchFamily="18" charset="0"/>
                <a:ea typeface="ＭＳ Ｐゴシック" pitchFamily="1" charset="-128"/>
              </a:defRPr>
            </a:lvl3pPr>
            <a:lvl4pPr marL="1600200" indent="-228600" eaLnBrk="0" hangingPunct="0">
              <a:defRPr sz="2500">
                <a:solidFill>
                  <a:schemeClr val="tx1"/>
                </a:solidFill>
                <a:latin typeface="Georgia" pitchFamily="18" charset="0"/>
                <a:ea typeface="ＭＳ Ｐゴシック" pitchFamily="1" charset="-128"/>
              </a:defRPr>
            </a:lvl4pPr>
            <a:lvl5pPr marL="2057400" indent="-228600" eaLnBrk="0" hangingPunct="0">
              <a:defRPr sz="2500">
                <a:solidFill>
                  <a:schemeClr val="tx1"/>
                </a:solidFill>
                <a:latin typeface="Georgia" pitchFamily="18" charset="0"/>
                <a:ea typeface="ＭＳ Ｐゴシック" pitchFamily="1" charset="-128"/>
              </a:defRPr>
            </a:lvl5pPr>
            <a:lvl6pPr marL="25146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6pPr>
            <a:lvl7pPr marL="29718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7pPr>
            <a:lvl8pPr marL="34290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8pPr>
            <a:lvl9pPr marL="38862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9pPr>
          </a:lstStyle>
          <a:p>
            <a:pPr algn="l"/>
            <a:r>
              <a:rPr lang="en-US" sz="1800" b="1">
                <a:latin typeface="Helvetica" pitchFamily="34" charset="0"/>
              </a:rPr>
              <a:t>Naar een verjaardags-feestje gaan</a:t>
            </a:r>
            <a:endParaRPr lang="nl-NL" sz="1800" b="1">
              <a:latin typeface="Helvetica" pitchFamily="34" charset="0"/>
            </a:endParaRPr>
          </a:p>
        </p:txBody>
      </p:sp>
      <p:sp>
        <p:nvSpPr>
          <p:cNvPr id="149516" name="Freeform 12"/>
          <p:cNvSpPr>
            <a:spLocks/>
          </p:cNvSpPr>
          <p:nvPr/>
        </p:nvSpPr>
        <p:spPr bwMode="auto">
          <a:xfrm>
            <a:off x="1331913" y="3213100"/>
            <a:ext cx="7489825" cy="73025"/>
          </a:xfrm>
          <a:custGeom>
            <a:avLst/>
            <a:gdLst>
              <a:gd name="T0" fmla="*/ 0 w 3648"/>
              <a:gd name="T1" fmla="*/ 3400556 h 1552"/>
              <a:gd name="T2" fmla="*/ 2147483647 w 3648"/>
              <a:gd name="T3" fmla="*/ 2869243 h 1552"/>
              <a:gd name="T4" fmla="*/ 2147483647 w 3648"/>
              <a:gd name="T5" fmla="*/ 0 h 1552"/>
              <a:gd name="T6" fmla="*/ 0 60000 65536"/>
              <a:gd name="T7" fmla="*/ 0 60000 65536"/>
              <a:gd name="T8" fmla="*/ 0 60000 65536"/>
            </a:gdLst>
            <a:ahLst/>
            <a:cxnLst>
              <a:cxn ang="T6">
                <a:pos x="T0" y="T1"/>
              </a:cxn>
              <a:cxn ang="T7">
                <a:pos x="T2" y="T3"/>
              </a:cxn>
              <a:cxn ang="T8">
                <a:pos x="T4" y="T5"/>
              </a:cxn>
            </a:cxnLst>
            <a:rect l="0" t="0" r="r" b="b"/>
            <a:pathLst>
              <a:path w="3648" h="1552">
                <a:moveTo>
                  <a:pt x="0" y="1536"/>
                </a:moveTo>
                <a:cubicBezTo>
                  <a:pt x="1160" y="1544"/>
                  <a:pt x="2320" y="1552"/>
                  <a:pt x="2928" y="1296"/>
                </a:cubicBezTo>
                <a:cubicBezTo>
                  <a:pt x="3536" y="1040"/>
                  <a:pt x="3528" y="216"/>
                  <a:pt x="3648" y="0"/>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149517" name="Freeform 13"/>
          <p:cNvSpPr>
            <a:spLocks/>
          </p:cNvSpPr>
          <p:nvPr/>
        </p:nvSpPr>
        <p:spPr bwMode="auto">
          <a:xfrm>
            <a:off x="1331913" y="1700213"/>
            <a:ext cx="7272337" cy="4033837"/>
          </a:xfrm>
          <a:custGeom>
            <a:avLst/>
            <a:gdLst>
              <a:gd name="T0" fmla="*/ 0 w 3648"/>
              <a:gd name="T1" fmla="*/ 2147483647 h 1552"/>
              <a:gd name="T2" fmla="*/ 2147483647 w 3648"/>
              <a:gd name="T3" fmla="*/ 2147483647 h 1552"/>
              <a:gd name="T4" fmla="*/ 2147483647 w 3648"/>
              <a:gd name="T5" fmla="*/ 0 h 1552"/>
              <a:gd name="T6" fmla="*/ 0 60000 65536"/>
              <a:gd name="T7" fmla="*/ 0 60000 65536"/>
              <a:gd name="T8" fmla="*/ 0 60000 65536"/>
            </a:gdLst>
            <a:ahLst/>
            <a:cxnLst>
              <a:cxn ang="T6">
                <a:pos x="T0" y="T1"/>
              </a:cxn>
              <a:cxn ang="T7">
                <a:pos x="T2" y="T3"/>
              </a:cxn>
              <a:cxn ang="T8">
                <a:pos x="T4" y="T5"/>
              </a:cxn>
            </a:cxnLst>
            <a:rect l="0" t="0" r="r" b="b"/>
            <a:pathLst>
              <a:path w="3648" h="1552">
                <a:moveTo>
                  <a:pt x="0" y="1536"/>
                </a:moveTo>
                <a:cubicBezTo>
                  <a:pt x="1160" y="1544"/>
                  <a:pt x="2320" y="1552"/>
                  <a:pt x="2928" y="1296"/>
                </a:cubicBezTo>
                <a:cubicBezTo>
                  <a:pt x="3536" y="1040"/>
                  <a:pt x="3528" y="216"/>
                  <a:pt x="3648" y="0"/>
                </a:cubicBezTo>
              </a:path>
            </a:pathLst>
          </a:custGeom>
          <a:noFill/>
          <a:ln w="38100" cap="flat" cmpd="sng">
            <a:solidFill>
              <a:srgbClr val="FF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149518" name="Text Box 14"/>
          <p:cNvSpPr txBox="1">
            <a:spLocks noChangeArrowheads="1"/>
          </p:cNvSpPr>
          <p:nvPr/>
        </p:nvSpPr>
        <p:spPr bwMode="auto">
          <a:xfrm>
            <a:off x="6659563" y="1700213"/>
            <a:ext cx="1655762" cy="915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500">
                <a:solidFill>
                  <a:schemeClr val="tx1"/>
                </a:solidFill>
                <a:latin typeface="Georgia" pitchFamily="18" charset="0"/>
                <a:ea typeface="ＭＳ Ｐゴシック" pitchFamily="1" charset="-128"/>
              </a:defRPr>
            </a:lvl1pPr>
            <a:lvl2pPr marL="742950" indent="-285750" eaLnBrk="0" hangingPunct="0">
              <a:defRPr sz="2500">
                <a:solidFill>
                  <a:schemeClr val="tx1"/>
                </a:solidFill>
                <a:latin typeface="Georgia" pitchFamily="18" charset="0"/>
                <a:ea typeface="ＭＳ Ｐゴシック" pitchFamily="1" charset="-128"/>
              </a:defRPr>
            </a:lvl2pPr>
            <a:lvl3pPr marL="1143000" indent="-228600" eaLnBrk="0" hangingPunct="0">
              <a:defRPr sz="2500">
                <a:solidFill>
                  <a:schemeClr val="tx1"/>
                </a:solidFill>
                <a:latin typeface="Georgia" pitchFamily="18" charset="0"/>
                <a:ea typeface="ＭＳ Ｐゴシック" pitchFamily="1" charset="-128"/>
              </a:defRPr>
            </a:lvl3pPr>
            <a:lvl4pPr marL="1600200" indent="-228600" eaLnBrk="0" hangingPunct="0">
              <a:defRPr sz="2500">
                <a:solidFill>
                  <a:schemeClr val="tx1"/>
                </a:solidFill>
                <a:latin typeface="Georgia" pitchFamily="18" charset="0"/>
                <a:ea typeface="ＭＳ Ｐゴシック" pitchFamily="1" charset="-128"/>
              </a:defRPr>
            </a:lvl4pPr>
            <a:lvl5pPr marL="2057400" indent="-228600" eaLnBrk="0" hangingPunct="0">
              <a:defRPr sz="2500">
                <a:solidFill>
                  <a:schemeClr val="tx1"/>
                </a:solidFill>
                <a:latin typeface="Georgia" pitchFamily="18" charset="0"/>
                <a:ea typeface="ＭＳ Ｐゴシック" pitchFamily="1" charset="-128"/>
              </a:defRPr>
            </a:lvl5pPr>
            <a:lvl6pPr marL="25146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6pPr>
            <a:lvl7pPr marL="29718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7pPr>
            <a:lvl8pPr marL="34290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8pPr>
            <a:lvl9pPr marL="38862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9pPr>
          </a:lstStyle>
          <a:p>
            <a:pPr algn="l"/>
            <a:r>
              <a:rPr lang="en-US" sz="1800" b="1">
                <a:solidFill>
                  <a:srgbClr val="FF6600"/>
                </a:solidFill>
                <a:latin typeface="Helvetica" pitchFamily="34" charset="0"/>
              </a:rPr>
              <a:t>Studeren voor het examen</a:t>
            </a:r>
            <a:endParaRPr lang="nl-NL" sz="1800" b="1">
              <a:solidFill>
                <a:srgbClr val="FF6600"/>
              </a:solidFill>
              <a:latin typeface="Helvetica" pitchFamily="34" charset="0"/>
            </a:endParaRPr>
          </a:p>
        </p:txBody>
      </p:sp>
      <p:sp>
        <p:nvSpPr>
          <p:cNvPr id="4" name="Tijdelijke aanduiding voor datum 3"/>
          <p:cNvSpPr>
            <a:spLocks noGrp="1"/>
          </p:cNvSpPr>
          <p:nvPr>
            <p:ph type="dt" sz="half" idx="10"/>
          </p:nvPr>
        </p:nvSpPr>
        <p:spPr/>
        <p:txBody>
          <a:bodyPr/>
          <a:lstStyle/>
          <a:p>
            <a:r>
              <a:rPr lang="nl-NL" smtClean="0"/>
              <a:t>20-09-2012</a:t>
            </a:r>
            <a:endParaRPr lang="nl-NL"/>
          </a:p>
        </p:txBody>
      </p:sp>
      <p:sp>
        <p:nvSpPr>
          <p:cNvPr id="7" name="Tijdelijke aanduiding voor voettekst 6"/>
          <p:cNvSpPr>
            <a:spLocks noGrp="1"/>
          </p:cNvSpPr>
          <p:nvPr>
            <p:ph type="ftr" sz="quarter" idx="11"/>
          </p:nvPr>
        </p:nvSpPr>
        <p:spPr/>
        <p:txBody>
          <a:bodyPr/>
          <a:lstStyle/>
          <a:p>
            <a:r>
              <a:rPr lang="nl-NL" smtClean="0"/>
              <a:t>brein en studiesucces</a:t>
            </a:r>
            <a:endParaRPr lang="nl-NL" dirty="0"/>
          </a:p>
        </p:txBody>
      </p:sp>
      <p:sp>
        <p:nvSpPr>
          <p:cNvPr id="8" name="Tijdelijke aanduiding voor dianummer 7"/>
          <p:cNvSpPr>
            <a:spLocks noGrp="1"/>
          </p:cNvSpPr>
          <p:nvPr>
            <p:ph type="sldNum" sz="quarter" idx="12"/>
          </p:nvPr>
        </p:nvSpPr>
        <p:spPr/>
        <p:txBody>
          <a:bodyPr/>
          <a:lstStyle/>
          <a:p>
            <a:fld id="{EB7C4C22-4D1B-4F5D-9E5F-035948080F82}" type="slidenum">
              <a:rPr lang="nl-NL" smtClean="0"/>
              <a:t>25</a:t>
            </a:fld>
            <a:endParaRPr lang="nl-NL" dirty="0"/>
          </a:p>
        </p:txBody>
      </p:sp>
    </p:spTree>
    <p:extLst>
      <p:ext uri="{BB962C8B-B14F-4D97-AF65-F5344CB8AC3E}">
        <p14:creationId xmlns:p14="http://schemas.microsoft.com/office/powerpoint/2010/main" val="3654380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9516"/>
                                        </p:tgtEl>
                                        <p:attrNameLst>
                                          <p:attrName>style.visibility</p:attrName>
                                        </p:attrNameLst>
                                      </p:cBhvr>
                                      <p:to>
                                        <p:strVal val="visible"/>
                                      </p:to>
                                    </p:set>
                                    <p:anim calcmode="lin" valueType="num">
                                      <p:cBhvr additive="base">
                                        <p:cTn id="7" dur="500" fill="hold"/>
                                        <p:tgtEl>
                                          <p:spTgt spid="149516"/>
                                        </p:tgtEl>
                                        <p:attrNameLst>
                                          <p:attrName>ppt_x</p:attrName>
                                        </p:attrNameLst>
                                      </p:cBhvr>
                                      <p:tavLst>
                                        <p:tav tm="0">
                                          <p:val>
                                            <p:strVal val="#ppt_x"/>
                                          </p:val>
                                        </p:tav>
                                        <p:tav tm="100000">
                                          <p:val>
                                            <p:strVal val="#ppt_x"/>
                                          </p:val>
                                        </p:tav>
                                      </p:tavLst>
                                    </p:anim>
                                    <p:anim calcmode="lin" valueType="num">
                                      <p:cBhvr additive="base">
                                        <p:cTn id="8" dur="500" fill="hold"/>
                                        <p:tgtEl>
                                          <p:spTgt spid="1495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9515"/>
                                        </p:tgtEl>
                                        <p:attrNameLst>
                                          <p:attrName>style.visibility</p:attrName>
                                        </p:attrNameLst>
                                      </p:cBhvr>
                                      <p:to>
                                        <p:strVal val="visible"/>
                                      </p:to>
                                    </p:set>
                                    <p:anim calcmode="lin" valueType="num">
                                      <p:cBhvr additive="base">
                                        <p:cTn id="11" dur="500" fill="hold"/>
                                        <p:tgtEl>
                                          <p:spTgt spid="149515"/>
                                        </p:tgtEl>
                                        <p:attrNameLst>
                                          <p:attrName>ppt_x</p:attrName>
                                        </p:attrNameLst>
                                      </p:cBhvr>
                                      <p:tavLst>
                                        <p:tav tm="0">
                                          <p:val>
                                            <p:strVal val="#ppt_x"/>
                                          </p:val>
                                        </p:tav>
                                        <p:tav tm="100000">
                                          <p:val>
                                            <p:strVal val="#ppt_x"/>
                                          </p:val>
                                        </p:tav>
                                      </p:tavLst>
                                    </p:anim>
                                    <p:anim calcmode="lin" valueType="num">
                                      <p:cBhvr additive="base">
                                        <p:cTn id="12" dur="500" fill="hold"/>
                                        <p:tgtEl>
                                          <p:spTgt spid="149515"/>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9517"/>
                                        </p:tgtEl>
                                        <p:attrNameLst>
                                          <p:attrName>style.visibility</p:attrName>
                                        </p:attrNameLst>
                                      </p:cBhvr>
                                      <p:to>
                                        <p:strVal val="visible"/>
                                      </p:to>
                                    </p:set>
                                    <p:anim calcmode="lin" valueType="num">
                                      <p:cBhvr additive="base">
                                        <p:cTn id="17" dur="500" fill="hold"/>
                                        <p:tgtEl>
                                          <p:spTgt spid="149517"/>
                                        </p:tgtEl>
                                        <p:attrNameLst>
                                          <p:attrName>ppt_x</p:attrName>
                                        </p:attrNameLst>
                                      </p:cBhvr>
                                      <p:tavLst>
                                        <p:tav tm="0">
                                          <p:val>
                                            <p:strVal val="#ppt_x"/>
                                          </p:val>
                                        </p:tav>
                                        <p:tav tm="100000">
                                          <p:val>
                                            <p:strVal val="#ppt_x"/>
                                          </p:val>
                                        </p:tav>
                                      </p:tavLst>
                                    </p:anim>
                                    <p:anim calcmode="lin" valueType="num">
                                      <p:cBhvr additive="base">
                                        <p:cTn id="18" dur="500" fill="hold"/>
                                        <p:tgtEl>
                                          <p:spTgt spid="14951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9518"/>
                                        </p:tgtEl>
                                        <p:attrNameLst>
                                          <p:attrName>style.visibility</p:attrName>
                                        </p:attrNameLst>
                                      </p:cBhvr>
                                      <p:to>
                                        <p:strVal val="visible"/>
                                      </p:to>
                                    </p:set>
                                    <p:anim calcmode="lin" valueType="num">
                                      <p:cBhvr additive="base">
                                        <p:cTn id="21" dur="500" fill="hold"/>
                                        <p:tgtEl>
                                          <p:spTgt spid="149518"/>
                                        </p:tgtEl>
                                        <p:attrNameLst>
                                          <p:attrName>ppt_x</p:attrName>
                                        </p:attrNameLst>
                                      </p:cBhvr>
                                      <p:tavLst>
                                        <p:tav tm="0">
                                          <p:val>
                                            <p:strVal val="#ppt_x"/>
                                          </p:val>
                                        </p:tav>
                                        <p:tav tm="100000">
                                          <p:val>
                                            <p:strVal val="#ppt_x"/>
                                          </p:val>
                                        </p:tav>
                                      </p:tavLst>
                                    </p:anim>
                                    <p:anim calcmode="lin" valueType="num">
                                      <p:cBhvr additive="base">
                                        <p:cTn id="22" dur="500" fill="hold"/>
                                        <p:tgtEl>
                                          <p:spTgt spid="1495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5" grpId="0"/>
      <p:bldP spid="149516" grpId="0" animBg="1"/>
      <p:bldP spid="149517" grpId="0" animBg="1"/>
      <p:bldP spid="1495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jdelijke aanduiding voor datum 3"/>
          <p:cNvSpPr>
            <a:spLocks noGrp="1"/>
          </p:cNvSpPr>
          <p:nvPr>
            <p:ph type="dt" sz="quarter" idx="10"/>
          </p:nvPr>
        </p:nvSpPr>
        <p:spPr>
          <a:noFill/>
        </p:spPr>
        <p:txBody>
          <a:bodyPr/>
          <a:lstStyle>
            <a:lvl1pPr eaLnBrk="0" hangingPunct="0">
              <a:defRPr sz="2500">
                <a:solidFill>
                  <a:schemeClr val="tx1"/>
                </a:solidFill>
                <a:latin typeface="Georgia" pitchFamily="18" charset="0"/>
                <a:ea typeface="ＭＳ Ｐゴシック" pitchFamily="1" charset="-128"/>
              </a:defRPr>
            </a:lvl1pPr>
            <a:lvl2pPr marL="742950" indent="-285750" eaLnBrk="0" hangingPunct="0">
              <a:defRPr sz="2500">
                <a:solidFill>
                  <a:schemeClr val="tx1"/>
                </a:solidFill>
                <a:latin typeface="Georgia" pitchFamily="18" charset="0"/>
                <a:ea typeface="ＭＳ Ｐゴシック" pitchFamily="1" charset="-128"/>
              </a:defRPr>
            </a:lvl2pPr>
            <a:lvl3pPr marL="1143000" indent="-228600" eaLnBrk="0" hangingPunct="0">
              <a:defRPr sz="2500">
                <a:solidFill>
                  <a:schemeClr val="tx1"/>
                </a:solidFill>
                <a:latin typeface="Georgia" pitchFamily="18" charset="0"/>
                <a:ea typeface="ＭＳ Ｐゴシック" pitchFamily="1" charset="-128"/>
              </a:defRPr>
            </a:lvl3pPr>
            <a:lvl4pPr marL="1600200" indent="-228600" eaLnBrk="0" hangingPunct="0">
              <a:defRPr sz="2500">
                <a:solidFill>
                  <a:schemeClr val="tx1"/>
                </a:solidFill>
                <a:latin typeface="Georgia" pitchFamily="18" charset="0"/>
                <a:ea typeface="ＭＳ Ｐゴシック" pitchFamily="1" charset="-128"/>
              </a:defRPr>
            </a:lvl4pPr>
            <a:lvl5pPr marL="2057400" indent="-228600" eaLnBrk="0" hangingPunct="0">
              <a:defRPr sz="2500">
                <a:solidFill>
                  <a:schemeClr val="tx1"/>
                </a:solidFill>
                <a:latin typeface="Georgia" pitchFamily="18" charset="0"/>
                <a:ea typeface="ＭＳ Ｐゴシック" pitchFamily="1" charset="-128"/>
              </a:defRPr>
            </a:lvl5pPr>
            <a:lvl6pPr marL="25146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6pPr>
            <a:lvl7pPr marL="29718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7pPr>
            <a:lvl8pPr marL="34290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8pPr>
            <a:lvl9pPr marL="38862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9pPr>
          </a:lstStyle>
          <a:p>
            <a:r>
              <a:rPr lang="nl-NL" sz="1000" smtClean="0">
                <a:solidFill>
                  <a:schemeClr val="bg1">
                    <a:lumMod val="75000"/>
                  </a:schemeClr>
                </a:solidFill>
                <a:latin typeface="Verdana" pitchFamily="34" charset="0"/>
              </a:rPr>
              <a:t>20-09-2012</a:t>
            </a:r>
            <a:endParaRPr lang="nl-NL" sz="1000" dirty="0" smtClean="0">
              <a:solidFill>
                <a:schemeClr val="bg1">
                  <a:lumMod val="75000"/>
                </a:schemeClr>
              </a:solidFill>
              <a:latin typeface="Verdana" pitchFamily="34" charset="0"/>
            </a:endParaRPr>
          </a:p>
        </p:txBody>
      </p:sp>
      <p:sp>
        <p:nvSpPr>
          <p:cNvPr id="43012" name="Rectangle 2"/>
          <p:cNvSpPr>
            <a:spLocks noGrp="1" noChangeArrowheads="1"/>
          </p:cNvSpPr>
          <p:nvPr>
            <p:ph type="title"/>
          </p:nvPr>
        </p:nvSpPr>
        <p:spPr>
          <a:xfrm>
            <a:off x="2836863" y="548680"/>
            <a:ext cx="6781800" cy="762000"/>
          </a:xfrm>
        </p:spPr>
        <p:txBody>
          <a:bodyPr/>
          <a:lstStyle/>
          <a:p>
            <a:pPr eaLnBrk="1" hangingPunct="1"/>
            <a:r>
              <a:rPr lang="nl-NL" sz="4000" dirty="0" smtClean="0"/>
              <a:t>Probleem !!!</a:t>
            </a:r>
          </a:p>
        </p:txBody>
      </p:sp>
      <p:sp>
        <p:nvSpPr>
          <p:cNvPr id="43013" name="Rectangle 3"/>
          <p:cNvSpPr>
            <a:spLocks noGrp="1" noChangeArrowheads="1"/>
          </p:cNvSpPr>
          <p:nvPr>
            <p:ph type="body" idx="1"/>
          </p:nvPr>
        </p:nvSpPr>
        <p:spPr>
          <a:xfrm>
            <a:off x="539750" y="5589588"/>
            <a:ext cx="8424863" cy="647700"/>
          </a:xfrm>
        </p:spPr>
        <p:txBody>
          <a:bodyPr/>
          <a:lstStyle/>
          <a:p>
            <a:pPr eaLnBrk="1" hangingPunct="1">
              <a:buFontTx/>
              <a:buNone/>
            </a:pPr>
            <a:r>
              <a:rPr lang="nl-NL" sz="3200" dirty="0" smtClean="0">
                <a:solidFill>
                  <a:srgbClr val="FF6600"/>
                </a:solidFill>
              </a:rPr>
              <a:t>Het is vaak veel te veel stof voor twee dagen…</a:t>
            </a:r>
          </a:p>
        </p:txBody>
      </p:sp>
      <p:grpSp>
        <p:nvGrpSpPr>
          <p:cNvPr id="43014" name="Group 4"/>
          <p:cNvGrpSpPr>
            <a:grpSpLocks/>
          </p:cNvGrpSpPr>
          <p:nvPr/>
        </p:nvGrpSpPr>
        <p:grpSpPr bwMode="auto">
          <a:xfrm>
            <a:off x="900113" y="1484313"/>
            <a:ext cx="7850187" cy="4016375"/>
            <a:chOff x="657" y="255"/>
            <a:chExt cx="5247" cy="3551"/>
          </a:xfrm>
        </p:grpSpPr>
        <p:sp>
          <p:nvSpPr>
            <p:cNvPr id="43016" name="Text Box 5"/>
            <p:cNvSpPr txBox="1">
              <a:spLocks noChangeArrowheads="1"/>
            </p:cNvSpPr>
            <p:nvPr/>
          </p:nvSpPr>
          <p:spPr bwMode="auto">
            <a:xfrm>
              <a:off x="719" y="3456"/>
              <a:ext cx="5185" cy="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500">
                  <a:solidFill>
                    <a:schemeClr val="tx1"/>
                  </a:solidFill>
                  <a:latin typeface="Georgia" pitchFamily="18" charset="0"/>
                  <a:ea typeface="ＭＳ Ｐゴシック" pitchFamily="1" charset="-128"/>
                </a:defRPr>
              </a:lvl1pPr>
              <a:lvl2pPr marL="742950" indent="-285750" eaLnBrk="0" hangingPunct="0">
                <a:defRPr sz="2500">
                  <a:solidFill>
                    <a:schemeClr val="tx1"/>
                  </a:solidFill>
                  <a:latin typeface="Georgia" pitchFamily="18" charset="0"/>
                  <a:ea typeface="ＭＳ Ｐゴシック" pitchFamily="1" charset="-128"/>
                </a:defRPr>
              </a:lvl2pPr>
              <a:lvl3pPr marL="1143000" indent="-228600" eaLnBrk="0" hangingPunct="0">
                <a:defRPr sz="2500">
                  <a:solidFill>
                    <a:schemeClr val="tx1"/>
                  </a:solidFill>
                  <a:latin typeface="Georgia" pitchFamily="18" charset="0"/>
                  <a:ea typeface="ＭＳ Ｐゴシック" pitchFamily="1" charset="-128"/>
                </a:defRPr>
              </a:lvl3pPr>
              <a:lvl4pPr marL="1600200" indent="-228600" eaLnBrk="0" hangingPunct="0">
                <a:defRPr sz="2500">
                  <a:solidFill>
                    <a:schemeClr val="tx1"/>
                  </a:solidFill>
                  <a:latin typeface="Georgia" pitchFamily="18" charset="0"/>
                  <a:ea typeface="ＭＳ Ｐゴシック" pitchFamily="1" charset="-128"/>
                </a:defRPr>
              </a:lvl4pPr>
              <a:lvl5pPr marL="2057400" indent="-228600" eaLnBrk="0" hangingPunct="0">
                <a:defRPr sz="2500">
                  <a:solidFill>
                    <a:schemeClr val="tx1"/>
                  </a:solidFill>
                  <a:latin typeface="Georgia" pitchFamily="18" charset="0"/>
                  <a:ea typeface="ＭＳ Ｐゴシック" pitchFamily="1" charset="-128"/>
                </a:defRPr>
              </a:lvl5pPr>
              <a:lvl6pPr marL="25146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6pPr>
              <a:lvl7pPr marL="29718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7pPr>
              <a:lvl8pPr marL="34290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8pPr>
              <a:lvl9pPr marL="38862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9pPr>
            </a:lstStyle>
            <a:p>
              <a:pPr algn="l"/>
              <a:r>
                <a:rPr lang="nl-NL" sz="2000" b="1">
                  <a:latin typeface="Times New Roman" pitchFamily="18" charset="0"/>
                </a:rPr>
                <a:t> dagen voor het tentamen:  7     6      5      4      3      2      1       0</a:t>
              </a:r>
            </a:p>
          </p:txBody>
        </p:sp>
        <p:grpSp>
          <p:nvGrpSpPr>
            <p:cNvPr id="43017" name="Group 6"/>
            <p:cNvGrpSpPr>
              <a:grpSpLocks/>
            </p:cNvGrpSpPr>
            <p:nvPr/>
          </p:nvGrpSpPr>
          <p:grpSpPr bwMode="auto">
            <a:xfrm>
              <a:off x="657" y="255"/>
              <a:ext cx="4863" cy="3141"/>
              <a:chOff x="657" y="255"/>
              <a:chExt cx="4863" cy="3141"/>
            </a:xfrm>
          </p:grpSpPr>
          <p:sp>
            <p:nvSpPr>
              <p:cNvPr id="43018" name="Text Box 7"/>
              <p:cNvSpPr txBox="1">
                <a:spLocks noChangeArrowheads="1"/>
              </p:cNvSpPr>
              <p:nvPr/>
            </p:nvSpPr>
            <p:spPr bwMode="auto">
              <a:xfrm>
                <a:off x="657" y="255"/>
                <a:ext cx="680" cy="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500">
                    <a:solidFill>
                      <a:schemeClr val="tx1"/>
                    </a:solidFill>
                    <a:latin typeface="Georgia" pitchFamily="18" charset="0"/>
                    <a:ea typeface="ＭＳ Ｐゴシック" pitchFamily="1" charset="-128"/>
                  </a:defRPr>
                </a:lvl1pPr>
                <a:lvl2pPr marL="742950" indent="-285750" eaLnBrk="0" hangingPunct="0">
                  <a:defRPr sz="2500">
                    <a:solidFill>
                      <a:schemeClr val="tx1"/>
                    </a:solidFill>
                    <a:latin typeface="Georgia" pitchFamily="18" charset="0"/>
                    <a:ea typeface="ＭＳ Ｐゴシック" pitchFamily="1" charset="-128"/>
                  </a:defRPr>
                </a:lvl2pPr>
                <a:lvl3pPr marL="1143000" indent="-228600" eaLnBrk="0" hangingPunct="0">
                  <a:defRPr sz="2500">
                    <a:solidFill>
                      <a:schemeClr val="tx1"/>
                    </a:solidFill>
                    <a:latin typeface="Georgia" pitchFamily="18" charset="0"/>
                    <a:ea typeface="ＭＳ Ｐゴシック" pitchFamily="1" charset="-128"/>
                  </a:defRPr>
                </a:lvl3pPr>
                <a:lvl4pPr marL="1600200" indent="-228600" eaLnBrk="0" hangingPunct="0">
                  <a:defRPr sz="2500">
                    <a:solidFill>
                      <a:schemeClr val="tx1"/>
                    </a:solidFill>
                    <a:latin typeface="Georgia" pitchFamily="18" charset="0"/>
                    <a:ea typeface="ＭＳ Ｐゴシック" pitchFamily="1" charset="-128"/>
                  </a:defRPr>
                </a:lvl4pPr>
                <a:lvl5pPr marL="2057400" indent="-228600" eaLnBrk="0" hangingPunct="0">
                  <a:defRPr sz="2500">
                    <a:solidFill>
                      <a:schemeClr val="tx1"/>
                    </a:solidFill>
                    <a:latin typeface="Georgia" pitchFamily="18" charset="0"/>
                    <a:ea typeface="ＭＳ Ｐゴシック" pitchFamily="1" charset="-128"/>
                  </a:defRPr>
                </a:lvl5pPr>
                <a:lvl6pPr marL="25146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6pPr>
                <a:lvl7pPr marL="29718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7pPr>
                <a:lvl8pPr marL="34290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8pPr>
                <a:lvl9pPr marL="38862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9pPr>
              </a:lstStyle>
              <a:p>
                <a:pPr algn="l"/>
                <a:r>
                  <a:rPr lang="nl-NL" sz="1800" b="1">
                    <a:latin typeface="Helvetica" pitchFamily="34" charset="0"/>
                  </a:rPr>
                  <a:t>Aantal uren</a:t>
                </a:r>
              </a:p>
            </p:txBody>
          </p:sp>
          <p:sp>
            <p:nvSpPr>
              <p:cNvPr id="43019" name="Line 8"/>
              <p:cNvSpPr>
                <a:spLocks noChangeShapeType="1"/>
              </p:cNvSpPr>
              <p:nvPr/>
            </p:nvSpPr>
            <p:spPr bwMode="auto">
              <a:xfrm>
                <a:off x="672" y="516"/>
                <a:ext cx="0" cy="28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43020" name="Line 9"/>
              <p:cNvSpPr>
                <a:spLocks noChangeShapeType="1"/>
              </p:cNvSpPr>
              <p:nvPr/>
            </p:nvSpPr>
            <p:spPr bwMode="auto">
              <a:xfrm>
                <a:off x="672" y="3396"/>
                <a:ext cx="48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43021" name="Freeform 10"/>
              <p:cNvSpPr>
                <a:spLocks/>
              </p:cNvSpPr>
              <p:nvPr/>
            </p:nvSpPr>
            <p:spPr bwMode="auto">
              <a:xfrm>
                <a:off x="793" y="2614"/>
                <a:ext cx="4718" cy="55"/>
              </a:xfrm>
              <a:custGeom>
                <a:avLst/>
                <a:gdLst>
                  <a:gd name="T0" fmla="*/ 0 w 3648"/>
                  <a:gd name="T1" fmla="*/ 2 h 1552"/>
                  <a:gd name="T2" fmla="*/ 4898 w 3648"/>
                  <a:gd name="T3" fmla="*/ 2 h 1552"/>
                  <a:gd name="T4" fmla="*/ 6102 w 3648"/>
                  <a:gd name="T5" fmla="*/ 0 h 1552"/>
                  <a:gd name="T6" fmla="*/ 0 60000 65536"/>
                  <a:gd name="T7" fmla="*/ 0 60000 65536"/>
                  <a:gd name="T8" fmla="*/ 0 60000 65536"/>
                </a:gdLst>
                <a:ahLst/>
                <a:cxnLst>
                  <a:cxn ang="T6">
                    <a:pos x="T0" y="T1"/>
                  </a:cxn>
                  <a:cxn ang="T7">
                    <a:pos x="T2" y="T3"/>
                  </a:cxn>
                  <a:cxn ang="T8">
                    <a:pos x="T4" y="T5"/>
                  </a:cxn>
                </a:cxnLst>
                <a:rect l="0" t="0" r="r" b="b"/>
                <a:pathLst>
                  <a:path w="3648" h="1552">
                    <a:moveTo>
                      <a:pt x="0" y="1536"/>
                    </a:moveTo>
                    <a:cubicBezTo>
                      <a:pt x="1160" y="1544"/>
                      <a:pt x="2320" y="1552"/>
                      <a:pt x="2928" y="1296"/>
                    </a:cubicBezTo>
                    <a:cubicBezTo>
                      <a:pt x="3536" y="1040"/>
                      <a:pt x="3528" y="216"/>
                      <a:pt x="3648" y="0"/>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43022" name="Text Box 11"/>
              <p:cNvSpPr txBox="1">
                <a:spLocks noChangeArrowheads="1"/>
              </p:cNvSpPr>
              <p:nvPr/>
            </p:nvSpPr>
            <p:spPr bwMode="auto">
              <a:xfrm>
                <a:off x="2471" y="2435"/>
                <a:ext cx="769" cy="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500">
                    <a:solidFill>
                      <a:schemeClr val="tx1"/>
                    </a:solidFill>
                    <a:latin typeface="Georgia" pitchFamily="18" charset="0"/>
                    <a:ea typeface="ＭＳ Ｐゴシック" pitchFamily="1" charset="-128"/>
                  </a:defRPr>
                </a:lvl1pPr>
                <a:lvl2pPr marL="742950" indent="-285750" eaLnBrk="0" hangingPunct="0">
                  <a:defRPr sz="2500">
                    <a:solidFill>
                      <a:schemeClr val="tx1"/>
                    </a:solidFill>
                    <a:latin typeface="Georgia" pitchFamily="18" charset="0"/>
                    <a:ea typeface="ＭＳ Ｐゴシック" pitchFamily="1" charset="-128"/>
                  </a:defRPr>
                </a:lvl2pPr>
                <a:lvl3pPr marL="1143000" indent="-228600" eaLnBrk="0" hangingPunct="0">
                  <a:defRPr sz="2500">
                    <a:solidFill>
                      <a:schemeClr val="tx1"/>
                    </a:solidFill>
                    <a:latin typeface="Georgia" pitchFamily="18" charset="0"/>
                    <a:ea typeface="ＭＳ Ｐゴシック" pitchFamily="1" charset="-128"/>
                  </a:defRPr>
                </a:lvl3pPr>
                <a:lvl4pPr marL="1600200" indent="-228600" eaLnBrk="0" hangingPunct="0">
                  <a:defRPr sz="2500">
                    <a:solidFill>
                      <a:schemeClr val="tx1"/>
                    </a:solidFill>
                    <a:latin typeface="Georgia" pitchFamily="18" charset="0"/>
                    <a:ea typeface="ＭＳ Ｐゴシック" pitchFamily="1" charset="-128"/>
                  </a:defRPr>
                </a:lvl4pPr>
                <a:lvl5pPr marL="2057400" indent="-228600" eaLnBrk="0" hangingPunct="0">
                  <a:defRPr sz="2500">
                    <a:solidFill>
                      <a:schemeClr val="tx1"/>
                    </a:solidFill>
                    <a:latin typeface="Georgia" pitchFamily="18" charset="0"/>
                    <a:ea typeface="ＭＳ Ｐゴシック" pitchFamily="1" charset="-128"/>
                  </a:defRPr>
                </a:lvl5pPr>
                <a:lvl6pPr marL="25146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6pPr>
                <a:lvl7pPr marL="29718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7pPr>
                <a:lvl8pPr marL="34290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8pPr>
                <a:lvl9pPr marL="38862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9pPr>
              </a:lstStyle>
              <a:p>
                <a:pPr algn="l"/>
                <a:endParaRPr lang="nl-NL" sz="1800" b="1">
                  <a:solidFill>
                    <a:schemeClr val="bg2"/>
                  </a:solidFill>
                  <a:latin typeface="Helvetica" pitchFamily="34" charset="0"/>
                </a:endParaRPr>
              </a:p>
            </p:txBody>
          </p:sp>
          <p:sp>
            <p:nvSpPr>
              <p:cNvPr id="43023" name="Freeform 12"/>
              <p:cNvSpPr>
                <a:spLocks/>
              </p:cNvSpPr>
              <p:nvPr/>
            </p:nvSpPr>
            <p:spPr bwMode="auto">
              <a:xfrm>
                <a:off x="793" y="1888"/>
                <a:ext cx="4718" cy="46"/>
              </a:xfrm>
              <a:custGeom>
                <a:avLst/>
                <a:gdLst>
                  <a:gd name="T0" fmla="*/ 0 w 3648"/>
                  <a:gd name="T1" fmla="*/ 1 h 1552"/>
                  <a:gd name="T2" fmla="*/ 4898 w 3648"/>
                  <a:gd name="T3" fmla="*/ 1 h 1552"/>
                  <a:gd name="T4" fmla="*/ 6102 w 3648"/>
                  <a:gd name="T5" fmla="*/ 0 h 1552"/>
                  <a:gd name="T6" fmla="*/ 0 60000 65536"/>
                  <a:gd name="T7" fmla="*/ 0 60000 65536"/>
                  <a:gd name="T8" fmla="*/ 0 60000 65536"/>
                </a:gdLst>
                <a:ahLst/>
                <a:cxnLst>
                  <a:cxn ang="T6">
                    <a:pos x="T0" y="T1"/>
                  </a:cxn>
                  <a:cxn ang="T7">
                    <a:pos x="T2" y="T3"/>
                  </a:cxn>
                  <a:cxn ang="T8">
                    <a:pos x="T4" y="T5"/>
                  </a:cxn>
                </a:cxnLst>
                <a:rect l="0" t="0" r="r" b="b"/>
                <a:pathLst>
                  <a:path w="3648" h="1552">
                    <a:moveTo>
                      <a:pt x="0" y="1536"/>
                    </a:moveTo>
                    <a:cubicBezTo>
                      <a:pt x="1160" y="1544"/>
                      <a:pt x="2320" y="1552"/>
                      <a:pt x="2928" y="1296"/>
                    </a:cubicBezTo>
                    <a:cubicBezTo>
                      <a:pt x="3536" y="1040"/>
                      <a:pt x="3528" y="216"/>
                      <a:pt x="3648" y="0"/>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43024" name="Text Box 13"/>
              <p:cNvSpPr txBox="1">
                <a:spLocks noChangeArrowheads="1"/>
              </p:cNvSpPr>
              <p:nvPr/>
            </p:nvSpPr>
            <p:spPr bwMode="auto">
              <a:xfrm>
                <a:off x="2245" y="1480"/>
                <a:ext cx="1723" cy="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500">
                    <a:solidFill>
                      <a:schemeClr val="tx1"/>
                    </a:solidFill>
                    <a:latin typeface="Georgia" pitchFamily="18" charset="0"/>
                    <a:ea typeface="ＭＳ Ｐゴシック" pitchFamily="1" charset="-128"/>
                  </a:defRPr>
                </a:lvl1pPr>
                <a:lvl2pPr marL="742950" indent="-285750" eaLnBrk="0" hangingPunct="0">
                  <a:defRPr sz="2500">
                    <a:solidFill>
                      <a:schemeClr val="tx1"/>
                    </a:solidFill>
                    <a:latin typeface="Georgia" pitchFamily="18" charset="0"/>
                    <a:ea typeface="ＭＳ Ｐゴシック" pitchFamily="1" charset="-128"/>
                  </a:defRPr>
                </a:lvl2pPr>
                <a:lvl3pPr marL="1143000" indent="-228600" eaLnBrk="0" hangingPunct="0">
                  <a:defRPr sz="2500">
                    <a:solidFill>
                      <a:schemeClr val="tx1"/>
                    </a:solidFill>
                    <a:latin typeface="Georgia" pitchFamily="18" charset="0"/>
                    <a:ea typeface="ＭＳ Ｐゴシック" pitchFamily="1" charset="-128"/>
                  </a:defRPr>
                </a:lvl3pPr>
                <a:lvl4pPr marL="1600200" indent="-228600" eaLnBrk="0" hangingPunct="0">
                  <a:defRPr sz="2500">
                    <a:solidFill>
                      <a:schemeClr val="tx1"/>
                    </a:solidFill>
                    <a:latin typeface="Georgia" pitchFamily="18" charset="0"/>
                    <a:ea typeface="ＭＳ Ｐゴシック" pitchFamily="1" charset="-128"/>
                  </a:defRPr>
                </a:lvl4pPr>
                <a:lvl5pPr marL="2057400" indent="-228600" eaLnBrk="0" hangingPunct="0">
                  <a:defRPr sz="2500">
                    <a:solidFill>
                      <a:schemeClr val="tx1"/>
                    </a:solidFill>
                    <a:latin typeface="Georgia" pitchFamily="18" charset="0"/>
                    <a:ea typeface="ＭＳ Ｐゴシック" pitchFamily="1" charset="-128"/>
                  </a:defRPr>
                </a:lvl5pPr>
                <a:lvl6pPr marL="25146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6pPr>
                <a:lvl7pPr marL="29718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7pPr>
                <a:lvl8pPr marL="34290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8pPr>
                <a:lvl9pPr marL="38862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9pPr>
              </a:lstStyle>
              <a:p>
                <a:pPr algn="l"/>
                <a:endParaRPr lang="nl-NL" sz="1800" b="1">
                  <a:solidFill>
                    <a:schemeClr val="bg2"/>
                  </a:solidFill>
                  <a:latin typeface="Helvetica" pitchFamily="34" charset="0"/>
                </a:endParaRPr>
              </a:p>
            </p:txBody>
          </p:sp>
          <p:sp>
            <p:nvSpPr>
              <p:cNvPr id="43025" name="Freeform 14"/>
              <p:cNvSpPr>
                <a:spLocks/>
              </p:cNvSpPr>
              <p:nvPr/>
            </p:nvSpPr>
            <p:spPr bwMode="auto">
              <a:xfrm>
                <a:off x="793" y="255"/>
                <a:ext cx="4219" cy="3039"/>
              </a:xfrm>
              <a:custGeom>
                <a:avLst/>
                <a:gdLst>
                  <a:gd name="T0" fmla="*/ 0 w 3648"/>
                  <a:gd name="T1" fmla="*/ 4566 h 1552"/>
                  <a:gd name="T2" fmla="*/ 3916 w 3648"/>
                  <a:gd name="T3" fmla="*/ 3854 h 1552"/>
                  <a:gd name="T4" fmla="*/ 4879 w 3648"/>
                  <a:gd name="T5" fmla="*/ 0 h 1552"/>
                  <a:gd name="T6" fmla="*/ 0 60000 65536"/>
                  <a:gd name="T7" fmla="*/ 0 60000 65536"/>
                  <a:gd name="T8" fmla="*/ 0 60000 65536"/>
                </a:gdLst>
                <a:ahLst/>
                <a:cxnLst>
                  <a:cxn ang="T6">
                    <a:pos x="T0" y="T1"/>
                  </a:cxn>
                  <a:cxn ang="T7">
                    <a:pos x="T2" y="T3"/>
                  </a:cxn>
                  <a:cxn ang="T8">
                    <a:pos x="T4" y="T5"/>
                  </a:cxn>
                </a:cxnLst>
                <a:rect l="0" t="0" r="r" b="b"/>
                <a:pathLst>
                  <a:path w="3648" h="1552">
                    <a:moveTo>
                      <a:pt x="0" y="1536"/>
                    </a:moveTo>
                    <a:cubicBezTo>
                      <a:pt x="1160" y="1544"/>
                      <a:pt x="2320" y="1552"/>
                      <a:pt x="2928" y="1296"/>
                    </a:cubicBezTo>
                    <a:cubicBezTo>
                      <a:pt x="3536" y="1040"/>
                      <a:pt x="3528" y="216"/>
                      <a:pt x="3648" y="0"/>
                    </a:cubicBezTo>
                  </a:path>
                </a:pathLst>
              </a:custGeom>
              <a:noFill/>
              <a:ln w="38100" cap="flat" cmpd="sng">
                <a:solidFill>
                  <a:srgbClr val="3366FF"/>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43026" name="Text Box 15"/>
              <p:cNvSpPr txBox="1">
                <a:spLocks noChangeArrowheads="1"/>
              </p:cNvSpPr>
              <p:nvPr/>
            </p:nvSpPr>
            <p:spPr bwMode="auto">
              <a:xfrm>
                <a:off x="4149" y="798"/>
                <a:ext cx="1044" cy="8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500">
                    <a:solidFill>
                      <a:schemeClr val="tx1"/>
                    </a:solidFill>
                    <a:latin typeface="Georgia" pitchFamily="18" charset="0"/>
                    <a:ea typeface="ＭＳ Ｐゴシック" pitchFamily="1" charset="-128"/>
                  </a:defRPr>
                </a:lvl1pPr>
                <a:lvl2pPr marL="742950" indent="-285750" eaLnBrk="0" hangingPunct="0">
                  <a:defRPr sz="2500">
                    <a:solidFill>
                      <a:schemeClr val="tx1"/>
                    </a:solidFill>
                    <a:latin typeface="Georgia" pitchFamily="18" charset="0"/>
                    <a:ea typeface="ＭＳ Ｐゴシック" pitchFamily="1" charset="-128"/>
                  </a:defRPr>
                </a:lvl2pPr>
                <a:lvl3pPr marL="1143000" indent="-228600" eaLnBrk="0" hangingPunct="0">
                  <a:defRPr sz="2500">
                    <a:solidFill>
                      <a:schemeClr val="tx1"/>
                    </a:solidFill>
                    <a:latin typeface="Georgia" pitchFamily="18" charset="0"/>
                    <a:ea typeface="ＭＳ Ｐゴシック" pitchFamily="1" charset="-128"/>
                  </a:defRPr>
                </a:lvl3pPr>
                <a:lvl4pPr marL="1600200" indent="-228600" eaLnBrk="0" hangingPunct="0">
                  <a:defRPr sz="2500">
                    <a:solidFill>
                      <a:schemeClr val="tx1"/>
                    </a:solidFill>
                    <a:latin typeface="Georgia" pitchFamily="18" charset="0"/>
                    <a:ea typeface="ＭＳ Ｐゴシック" pitchFamily="1" charset="-128"/>
                  </a:defRPr>
                </a:lvl4pPr>
                <a:lvl5pPr marL="2057400" indent="-228600" eaLnBrk="0" hangingPunct="0">
                  <a:defRPr sz="2500">
                    <a:solidFill>
                      <a:schemeClr val="tx1"/>
                    </a:solidFill>
                    <a:latin typeface="Georgia" pitchFamily="18" charset="0"/>
                    <a:ea typeface="ＭＳ Ｐゴシック" pitchFamily="1" charset="-128"/>
                  </a:defRPr>
                </a:lvl5pPr>
                <a:lvl6pPr marL="25146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6pPr>
                <a:lvl7pPr marL="29718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7pPr>
                <a:lvl8pPr marL="34290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8pPr>
                <a:lvl9pPr marL="38862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9pPr>
              </a:lstStyle>
              <a:p>
                <a:pPr algn="l"/>
                <a:r>
                  <a:rPr lang="en-US" sz="1800">
                    <a:solidFill>
                      <a:srgbClr val="FF6600"/>
                    </a:solidFill>
                    <a:latin typeface="Helvetica" pitchFamily="34" charset="0"/>
                  </a:rPr>
                  <a:t>Studeren voor het examen</a:t>
                </a:r>
                <a:endParaRPr lang="nl-NL" sz="1800">
                  <a:solidFill>
                    <a:srgbClr val="FF6600"/>
                  </a:solidFill>
                  <a:latin typeface="Helvetica" pitchFamily="34" charset="0"/>
                </a:endParaRPr>
              </a:p>
            </p:txBody>
          </p:sp>
        </p:grpSp>
      </p:grpSp>
      <p:sp>
        <p:nvSpPr>
          <p:cNvPr id="151568" name="Oval 16"/>
          <p:cNvSpPr>
            <a:spLocks noChangeArrowheads="1"/>
          </p:cNvSpPr>
          <p:nvPr/>
        </p:nvSpPr>
        <p:spPr bwMode="auto">
          <a:xfrm>
            <a:off x="6184687" y="4835234"/>
            <a:ext cx="2017712" cy="935037"/>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spcBef>
                <a:spcPct val="0"/>
              </a:spcBef>
            </a:pPr>
            <a:endParaRPr lang="nl-NL" sz="2400">
              <a:ln w="38100">
                <a:solidFill>
                  <a:schemeClr val="tx1"/>
                </a:solidFill>
              </a:ln>
              <a:solidFill>
                <a:srgbClr val="FF6600"/>
              </a:solidFill>
              <a:latin typeface="Times" pitchFamily="18" charset="0"/>
            </a:endParaRPr>
          </a:p>
        </p:txBody>
      </p:sp>
      <p:sp>
        <p:nvSpPr>
          <p:cNvPr id="5" name="Tijdelijke aanduiding voor voettekst 4"/>
          <p:cNvSpPr>
            <a:spLocks noGrp="1"/>
          </p:cNvSpPr>
          <p:nvPr>
            <p:ph type="ftr" sz="quarter" idx="11"/>
          </p:nvPr>
        </p:nvSpPr>
        <p:spPr/>
        <p:txBody>
          <a:bodyPr/>
          <a:lstStyle/>
          <a:p>
            <a:r>
              <a:rPr lang="nl-NL" smtClean="0"/>
              <a:t>brein en studiesucces</a:t>
            </a:r>
            <a:endParaRPr lang="nl-NL" dirty="0"/>
          </a:p>
        </p:txBody>
      </p:sp>
      <p:sp>
        <p:nvSpPr>
          <p:cNvPr id="6" name="Tijdelijke aanduiding voor dianummer 5"/>
          <p:cNvSpPr>
            <a:spLocks noGrp="1"/>
          </p:cNvSpPr>
          <p:nvPr>
            <p:ph type="sldNum" sz="quarter" idx="12"/>
          </p:nvPr>
        </p:nvSpPr>
        <p:spPr/>
        <p:txBody>
          <a:bodyPr/>
          <a:lstStyle/>
          <a:p>
            <a:fld id="{EB7C4C22-4D1B-4F5D-9E5F-035948080F82}" type="slidenum">
              <a:rPr lang="nl-NL" smtClean="0"/>
              <a:t>26</a:t>
            </a:fld>
            <a:endParaRPr lang="nl-NL" dirty="0"/>
          </a:p>
        </p:txBody>
      </p:sp>
    </p:spTree>
    <p:extLst>
      <p:ext uri="{BB962C8B-B14F-4D97-AF65-F5344CB8AC3E}">
        <p14:creationId xmlns:p14="http://schemas.microsoft.com/office/powerpoint/2010/main" val="93302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1568"/>
                                        </p:tgtEl>
                                        <p:attrNameLst>
                                          <p:attrName>style.visibility</p:attrName>
                                        </p:attrNameLst>
                                      </p:cBhvr>
                                      <p:to>
                                        <p:strVal val="visible"/>
                                      </p:to>
                                    </p:set>
                                    <p:anim calcmode="lin" valueType="num">
                                      <p:cBhvr additive="base">
                                        <p:cTn id="7" dur="500" fill="hold"/>
                                        <p:tgtEl>
                                          <p:spTgt spid="151568"/>
                                        </p:tgtEl>
                                        <p:attrNameLst>
                                          <p:attrName>ppt_x</p:attrName>
                                        </p:attrNameLst>
                                      </p:cBhvr>
                                      <p:tavLst>
                                        <p:tav tm="0">
                                          <p:val>
                                            <p:strVal val="#ppt_x"/>
                                          </p:val>
                                        </p:tav>
                                        <p:tav tm="100000">
                                          <p:val>
                                            <p:strVal val="#ppt_x"/>
                                          </p:val>
                                        </p:tav>
                                      </p:tavLst>
                                    </p:anim>
                                    <p:anim calcmode="lin" valueType="num">
                                      <p:cBhvr additive="base">
                                        <p:cTn id="8" dur="500" fill="hold"/>
                                        <p:tgtEl>
                                          <p:spTgt spid="1515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6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jdelijke aanduiding voor datum 3"/>
          <p:cNvSpPr>
            <a:spLocks noGrp="1"/>
          </p:cNvSpPr>
          <p:nvPr>
            <p:ph type="dt" sz="quarter" idx="10"/>
          </p:nvPr>
        </p:nvSpPr>
        <p:spPr>
          <a:xfrm>
            <a:off x="603042" y="6356350"/>
            <a:ext cx="1987758" cy="365125"/>
          </a:xfrm>
          <a:solidFill>
            <a:schemeClr val="bg1"/>
          </a:solidFill>
        </p:spPr>
        <p:txBody>
          <a:bodyPr/>
          <a:lstStyle>
            <a:lvl1pPr eaLnBrk="0" hangingPunct="0">
              <a:defRPr sz="2500">
                <a:solidFill>
                  <a:schemeClr val="tx1"/>
                </a:solidFill>
                <a:latin typeface="Georgia" pitchFamily="18" charset="0"/>
                <a:ea typeface="ＭＳ Ｐゴシック" pitchFamily="1" charset="-128"/>
              </a:defRPr>
            </a:lvl1pPr>
            <a:lvl2pPr marL="742950" indent="-285750" eaLnBrk="0" hangingPunct="0">
              <a:defRPr sz="2500">
                <a:solidFill>
                  <a:schemeClr val="tx1"/>
                </a:solidFill>
                <a:latin typeface="Georgia" pitchFamily="18" charset="0"/>
                <a:ea typeface="ＭＳ Ｐゴシック" pitchFamily="1" charset="-128"/>
              </a:defRPr>
            </a:lvl2pPr>
            <a:lvl3pPr marL="1143000" indent="-228600" eaLnBrk="0" hangingPunct="0">
              <a:defRPr sz="2500">
                <a:solidFill>
                  <a:schemeClr val="tx1"/>
                </a:solidFill>
                <a:latin typeface="Georgia" pitchFamily="18" charset="0"/>
                <a:ea typeface="ＭＳ Ｐゴシック" pitchFamily="1" charset="-128"/>
              </a:defRPr>
            </a:lvl3pPr>
            <a:lvl4pPr marL="1600200" indent="-228600" eaLnBrk="0" hangingPunct="0">
              <a:defRPr sz="2500">
                <a:solidFill>
                  <a:schemeClr val="tx1"/>
                </a:solidFill>
                <a:latin typeface="Georgia" pitchFamily="18" charset="0"/>
                <a:ea typeface="ＭＳ Ｐゴシック" pitchFamily="1" charset="-128"/>
              </a:defRPr>
            </a:lvl4pPr>
            <a:lvl5pPr marL="2057400" indent="-228600" eaLnBrk="0" hangingPunct="0">
              <a:defRPr sz="2500">
                <a:solidFill>
                  <a:schemeClr val="tx1"/>
                </a:solidFill>
                <a:latin typeface="Georgia" pitchFamily="18" charset="0"/>
                <a:ea typeface="ＭＳ Ｐゴシック" pitchFamily="1" charset="-128"/>
              </a:defRPr>
            </a:lvl5pPr>
            <a:lvl6pPr marL="25146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6pPr>
            <a:lvl7pPr marL="29718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7pPr>
            <a:lvl8pPr marL="34290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8pPr>
            <a:lvl9pPr marL="38862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9pPr>
          </a:lstStyle>
          <a:p>
            <a:r>
              <a:rPr lang="nl-NL" sz="1000" smtClean="0">
                <a:latin typeface="Verdana" pitchFamily="34" charset="0"/>
              </a:rPr>
              <a:t>20-09-2012</a:t>
            </a:r>
            <a:endParaRPr lang="nl-NL" sz="1000" dirty="0" smtClean="0">
              <a:latin typeface="Verdana" pitchFamily="34" charset="0"/>
            </a:endParaRPr>
          </a:p>
        </p:txBody>
      </p:sp>
      <p:sp>
        <p:nvSpPr>
          <p:cNvPr id="44036" name="Rectangle 2"/>
          <p:cNvSpPr>
            <a:spLocks noGrp="1" noChangeArrowheads="1"/>
          </p:cNvSpPr>
          <p:nvPr>
            <p:ph type="title"/>
          </p:nvPr>
        </p:nvSpPr>
        <p:spPr>
          <a:xfrm>
            <a:off x="3394075" y="887413"/>
            <a:ext cx="2663825" cy="762000"/>
          </a:xfrm>
        </p:spPr>
        <p:txBody>
          <a:bodyPr/>
          <a:lstStyle/>
          <a:p>
            <a:pPr eaLnBrk="1" hangingPunct="1"/>
            <a:r>
              <a:rPr lang="nl-NL" sz="4000" dirty="0" smtClean="0"/>
              <a:t>Oplossing!</a:t>
            </a:r>
          </a:p>
        </p:txBody>
      </p:sp>
      <p:sp>
        <p:nvSpPr>
          <p:cNvPr id="44037" name="Line 43"/>
          <p:cNvSpPr>
            <a:spLocks noChangeShapeType="1"/>
          </p:cNvSpPr>
          <p:nvPr/>
        </p:nvSpPr>
        <p:spPr bwMode="auto">
          <a:xfrm>
            <a:off x="827088" y="2060575"/>
            <a:ext cx="0" cy="3924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44038" name="Line 44"/>
          <p:cNvSpPr>
            <a:spLocks noChangeShapeType="1"/>
          </p:cNvSpPr>
          <p:nvPr/>
        </p:nvSpPr>
        <p:spPr bwMode="auto">
          <a:xfrm>
            <a:off x="827088" y="6021388"/>
            <a:ext cx="6911975" cy="0"/>
          </a:xfrm>
          <a:prstGeom prst="line">
            <a:avLst/>
          </a:prstGeom>
          <a:ln>
            <a:headEnd/>
            <a:tailEnd/>
          </a:ln>
        </p:spPr>
        <p:style>
          <a:lnRef idx="1">
            <a:schemeClr val="dk1"/>
          </a:lnRef>
          <a:fillRef idx="0">
            <a:schemeClr val="dk1"/>
          </a:fillRef>
          <a:effectRef idx="0">
            <a:schemeClr val="dk1"/>
          </a:effectRef>
          <a:fontRef idx="minor">
            <a:schemeClr val="tx1"/>
          </a:fontRef>
        </p:style>
        <p:txBody>
          <a:bodyPr>
            <a:spAutoFit/>
          </a:bodyPr>
          <a:lstStyle/>
          <a:p>
            <a:endParaRPr lang="nl-NL"/>
          </a:p>
        </p:txBody>
      </p:sp>
      <p:sp>
        <p:nvSpPr>
          <p:cNvPr id="44039" name="Freeform 46"/>
          <p:cNvSpPr>
            <a:spLocks/>
          </p:cNvSpPr>
          <p:nvPr/>
        </p:nvSpPr>
        <p:spPr bwMode="auto">
          <a:xfrm>
            <a:off x="827087" y="3068960"/>
            <a:ext cx="2016125" cy="2954015"/>
          </a:xfrm>
          <a:custGeom>
            <a:avLst/>
            <a:gdLst>
              <a:gd name="T0" fmla="*/ 0 w 3648"/>
              <a:gd name="T1" fmla="*/ 2147483647 h 1552"/>
              <a:gd name="T2" fmla="*/ 772063479 w 3648"/>
              <a:gd name="T3" fmla="*/ 2147483647 h 1552"/>
              <a:gd name="T4" fmla="*/ 961914902 w 3648"/>
              <a:gd name="T5" fmla="*/ 0 h 1552"/>
              <a:gd name="T6" fmla="*/ 0 60000 65536"/>
              <a:gd name="T7" fmla="*/ 0 60000 65536"/>
              <a:gd name="T8" fmla="*/ 0 60000 65536"/>
            </a:gdLst>
            <a:ahLst/>
            <a:cxnLst>
              <a:cxn ang="T6">
                <a:pos x="T0" y="T1"/>
              </a:cxn>
              <a:cxn ang="T7">
                <a:pos x="T2" y="T3"/>
              </a:cxn>
              <a:cxn ang="T8">
                <a:pos x="T4" y="T5"/>
              </a:cxn>
            </a:cxnLst>
            <a:rect l="0" t="0" r="r" b="b"/>
            <a:pathLst>
              <a:path w="3648" h="1552">
                <a:moveTo>
                  <a:pt x="0" y="1536"/>
                </a:moveTo>
                <a:cubicBezTo>
                  <a:pt x="1160" y="1544"/>
                  <a:pt x="2320" y="1552"/>
                  <a:pt x="2928" y="1296"/>
                </a:cubicBezTo>
                <a:cubicBezTo>
                  <a:pt x="3536" y="1040"/>
                  <a:pt x="3528" y="216"/>
                  <a:pt x="3648" y="0"/>
                </a:cubicBezTo>
              </a:path>
            </a:pathLst>
          </a:custGeom>
          <a:noFill/>
          <a:ln w="38100" cap="flat" cmpd="sng">
            <a:solidFill>
              <a:srgbClr val="FF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44040" name="Freeform 47"/>
          <p:cNvSpPr>
            <a:spLocks/>
          </p:cNvSpPr>
          <p:nvPr/>
        </p:nvSpPr>
        <p:spPr bwMode="auto">
          <a:xfrm>
            <a:off x="2813976" y="2275285"/>
            <a:ext cx="1614008" cy="3746103"/>
          </a:xfrm>
          <a:custGeom>
            <a:avLst/>
            <a:gdLst>
              <a:gd name="T0" fmla="*/ 0 w 3648"/>
              <a:gd name="T1" fmla="*/ 2147483647 h 1552"/>
              <a:gd name="T2" fmla="*/ 503586916 w 3648"/>
              <a:gd name="T3" fmla="*/ 2147483647 h 1552"/>
              <a:gd name="T4" fmla="*/ 627419703 w 3648"/>
              <a:gd name="T5" fmla="*/ 0 h 1552"/>
              <a:gd name="T6" fmla="*/ 0 60000 65536"/>
              <a:gd name="T7" fmla="*/ 0 60000 65536"/>
              <a:gd name="T8" fmla="*/ 0 60000 65536"/>
            </a:gdLst>
            <a:ahLst/>
            <a:cxnLst>
              <a:cxn ang="T6">
                <a:pos x="T0" y="T1"/>
              </a:cxn>
              <a:cxn ang="T7">
                <a:pos x="T2" y="T3"/>
              </a:cxn>
              <a:cxn ang="T8">
                <a:pos x="T4" y="T5"/>
              </a:cxn>
            </a:cxnLst>
            <a:rect l="0" t="0" r="r" b="b"/>
            <a:pathLst>
              <a:path w="3648" h="1552">
                <a:moveTo>
                  <a:pt x="0" y="1536"/>
                </a:moveTo>
                <a:cubicBezTo>
                  <a:pt x="1160" y="1544"/>
                  <a:pt x="2320" y="1552"/>
                  <a:pt x="2928" y="1296"/>
                </a:cubicBezTo>
                <a:cubicBezTo>
                  <a:pt x="3536" y="1040"/>
                  <a:pt x="3528" y="216"/>
                  <a:pt x="3648" y="0"/>
                </a:cubicBezTo>
              </a:path>
            </a:pathLst>
          </a:custGeom>
          <a:noFill/>
          <a:ln w="38100" cap="flat" cmpd="sng">
            <a:solidFill>
              <a:srgbClr val="FF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44041" name="Freeform 48"/>
          <p:cNvSpPr>
            <a:spLocks/>
          </p:cNvSpPr>
          <p:nvPr/>
        </p:nvSpPr>
        <p:spPr bwMode="auto">
          <a:xfrm>
            <a:off x="6156325" y="1268413"/>
            <a:ext cx="2160588" cy="4754562"/>
          </a:xfrm>
          <a:custGeom>
            <a:avLst/>
            <a:gdLst>
              <a:gd name="T0" fmla="*/ 0 w 3648"/>
              <a:gd name="T1" fmla="*/ 2147483647 h 1552"/>
              <a:gd name="T2" fmla="*/ 1027082413 w 3648"/>
              <a:gd name="T3" fmla="*/ 2147483647 h 1552"/>
              <a:gd name="T4" fmla="*/ 1279643779 w 3648"/>
              <a:gd name="T5" fmla="*/ 0 h 1552"/>
              <a:gd name="T6" fmla="*/ 0 60000 65536"/>
              <a:gd name="T7" fmla="*/ 0 60000 65536"/>
              <a:gd name="T8" fmla="*/ 0 60000 65536"/>
            </a:gdLst>
            <a:ahLst/>
            <a:cxnLst>
              <a:cxn ang="T6">
                <a:pos x="T0" y="T1"/>
              </a:cxn>
              <a:cxn ang="T7">
                <a:pos x="T2" y="T3"/>
              </a:cxn>
              <a:cxn ang="T8">
                <a:pos x="T4" y="T5"/>
              </a:cxn>
            </a:cxnLst>
            <a:rect l="0" t="0" r="r" b="b"/>
            <a:pathLst>
              <a:path w="3648" h="1552">
                <a:moveTo>
                  <a:pt x="0" y="1536"/>
                </a:moveTo>
                <a:cubicBezTo>
                  <a:pt x="1160" y="1544"/>
                  <a:pt x="2320" y="1552"/>
                  <a:pt x="2928" y="1296"/>
                </a:cubicBezTo>
                <a:cubicBezTo>
                  <a:pt x="3536" y="1040"/>
                  <a:pt x="3528" y="216"/>
                  <a:pt x="3648" y="0"/>
                </a:cubicBezTo>
              </a:path>
            </a:pathLst>
          </a:custGeom>
          <a:noFill/>
          <a:ln w="38100" cap="flat" cmpd="sng">
            <a:solidFill>
              <a:srgbClr val="FF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44042" name="Text Box 50"/>
          <p:cNvSpPr txBox="1">
            <a:spLocks noChangeArrowheads="1"/>
          </p:cNvSpPr>
          <p:nvPr/>
        </p:nvSpPr>
        <p:spPr bwMode="auto">
          <a:xfrm>
            <a:off x="179388" y="1341438"/>
            <a:ext cx="1582737"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bg2"/>
                </a:solidFill>
                <a:miter lim="800000"/>
                <a:headEnd/>
                <a:tailEnd/>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spAutoFit/>
          </a:bodyPr>
          <a:lstStyle>
            <a:lvl1pPr eaLnBrk="0" hangingPunct="0">
              <a:defRPr sz="2500">
                <a:solidFill>
                  <a:schemeClr val="tx1"/>
                </a:solidFill>
                <a:latin typeface="Georgia" pitchFamily="18" charset="0"/>
                <a:ea typeface="ＭＳ Ｐゴシック" pitchFamily="1" charset="-128"/>
              </a:defRPr>
            </a:lvl1pPr>
            <a:lvl2pPr marL="742950" indent="-285750" eaLnBrk="0" hangingPunct="0">
              <a:defRPr sz="2500">
                <a:solidFill>
                  <a:schemeClr val="tx1"/>
                </a:solidFill>
                <a:latin typeface="Georgia" pitchFamily="18" charset="0"/>
                <a:ea typeface="ＭＳ Ｐゴシック" pitchFamily="1" charset="-128"/>
              </a:defRPr>
            </a:lvl2pPr>
            <a:lvl3pPr marL="1143000" indent="-228600" eaLnBrk="0" hangingPunct="0">
              <a:defRPr sz="2500">
                <a:solidFill>
                  <a:schemeClr val="tx1"/>
                </a:solidFill>
                <a:latin typeface="Georgia" pitchFamily="18" charset="0"/>
                <a:ea typeface="ＭＳ Ｐゴシック" pitchFamily="1" charset="-128"/>
              </a:defRPr>
            </a:lvl3pPr>
            <a:lvl4pPr marL="1600200" indent="-228600" eaLnBrk="0" hangingPunct="0">
              <a:defRPr sz="2500">
                <a:solidFill>
                  <a:schemeClr val="tx1"/>
                </a:solidFill>
                <a:latin typeface="Georgia" pitchFamily="18" charset="0"/>
                <a:ea typeface="ＭＳ Ｐゴシック" pitchFamily="1" charset="-128"/>
              </a:defRPr>
            </a:lvl4pPr>
            <a:lvl5pPr marL="2057400" indent="-228600" eaLnBrk="0" hangingPunct="0">
              <a:defRPr sz="2500">
                <a:solidFill>
                  <a:schemeClr val="tx1"/>
                </a:solidFill>
                <a:latin typeface="Georgia" pitchFamily="18" charset="0"/>
                <a:ea typeface="ＭＳ Ｐゴシック" pitchFamily="1" charset="-128"/>
              </a:defRPr>
            </a:lvl5pPr>
            <a:lvl6pPr marL="25146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6pPr>
            <a:lvl7pPr marL="29718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7pPr>
            <a:lvl8pPr marL="34290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8pPr>
            <a:lvl9pPr marL="38862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9pPr>
          </a:lstStyle>
          <a:p>
            <a:pPr eaLnBrk="1" hangingPunct="1"/>
            <a:r>
              <a:rPr lang="nl-NL" sz="2000"/>
              <a:t>Aantal uren studeren</a:t>
            </a:r>
          </a:p>
        </p:txBody>
      </p:sp>
      <p:sp>
        <p:nvSpPr>
          <p:cNvPr id="44044" name="Freeform 52"/>
          <p:cNvSpPr>
            <a:spLocks/>
          </p:cNvSpPr>
          <p:nvPr/>
        </p:nvSpPr>
        <p:spPr bwMode="auto">
          <a:xfrm>
            <a:off x="4500563" y="2852738"/>
            <a:ext cx="1584325" cy="3170237"/>
          </a:xfrm>
          <a:custGeom>
            <a:avLst/>
            <a:gdLst>
              <a:gd name="T0" fmla="*/ 0 w 3648"/>
              <a:gd name="T1" fmla="*/ 2147483647 h 1552"/>
              <a:gd name="T2" fmla="*/ 552267987 w 3648"/>
              <a:gd name="T3" fmla="*/ 2147483647 h 1552"/>
              <a:gd name="T4" fmla="*/ 688071739 w 3648"/>
              <a:gd name="T5" fmla="*/ 0 h 1552"/>
              <a:gd name="T6" fmla="*/ 0 60000 65536"/>
              <a:gd name="T7" fmla="*/ 0 60000 65536"/>
              <a:gd name="T8" fmla="*/ 0 60000 65536"/>
            </a:gdLst>
            <a:ahLst/>
            <a:cxnLst>
              <a:cxn ang="T6">
                <a:pos x="T0" y="T1"/>
              </a:cxn>
              <a:cxn ang="T7">
                <a:pos x="T2" y="T3"/>
              </a:cxn>
              <a:cxn ang="T8">
                <a:pos x="T4" y="T5"/>
              </a:cxn>
            </a:cxnLst>
            <a:rect l="0" t="0" r="r" b="b"/>
            <a:pathLst>
              <a:path w="3648" h="1552">
                <a:moveTo>
                  <a:pt x="0" y="1536"/>
                </a:moveTo>
                <a:cubicBezTo>
                  <a:pt x="1160" y="1544"/>
                  <a:pt x="2320" y="1552"/>
                  <a:pt x="2928" y="1296"/>
                </a:cubicBezTo>
                <a:cubicBezTo>
                  <a:pt x="3536" y="1040"/>
                  <a:pt x="3528" y="216"/>
                  <a:pt x="3648" y="0"/>
                </a:cubicBezTo>
              </a:path>
            </a:pathLst>
          </a:custGeom>
          <a:noFill/>
          <a:ln w="38100" cap="flat" cmpd="sng">
            <a:solidFill>
              <a:srgbClr val="FF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44043" name="Text Box 51"/>
          <p:cNvSpPr txBox="1">
            <a:spLocks noChangeArrowheads="1"/>
          </p:cNvSpPr>
          <p:nvPr/>
        </p:nvSpPr>
        <p:spPr bwMode="auto">
          <a:xfrm>
            <a:off x="603042" y="6126163"/>
            <a:ext cx="8229600" cy="731837"/>
          </a:xfrm>
          <a:prstGeom prst="rect">
            <a:avLst/>
          </a:prstGeom>
          <a:solidFill>
            <a:schemeClr val="bg1"/>
          </a:solidFill>
          <a:ln>
            <a:noFill/>
          </a:ln>
          <a:effectLst/>
        </p:spPr>
        <p:txBody>
          <a:bodyPr>
            <a:spAutoFit/>
          </a:bodyPr>
          <a:lstStyle>
            <a:lvl1pPr eaLnBrk="0" hangingPunct="0">
              <a:defRPr sz="2500">
                <a:solidFill>
                  <a:schemeClr val="tx1"/>
                </a:solidFill>
                <a:latin typeface="Georgia" pitchFamily="18" charset="0"/>
                <a:ea typeface="ＭＳ Ｐゴシック" pitchFamily="1" charset="-128"/>
              </a:defRPr>
            </a:lvl1pPr>
            <a:lvl2pPr marL="742950" indent="-285750" eaLnBrk="0" hangingPunct="0">
              <a:defRPr sz="2500">
                <a:solidFill>
                  <a:schemeClr val="tx1"/>
                </a:solidFill>
                <a:latin typeface="Georgia" pitchFamily="18" charset="0"/>
                <a:ea typeface="ＭＳ Ｐゴシック" pitchFamily="1" charset="-128"/>
              </a:defRPr>
            </a:lvl2pPr>
            <a:lvl3pPr marL="1143000" indent="-228600" eaLnBrk="0" hangingPunct="0">
              <a:defRPr sz="2500">
                <a:solidFill>
                  <a:schemeClr val="tx1"/>
                </a:solidFill>
                <a:latin typeface="Georgia" pitchFamily="18" charset="0"/>
                <a:ea typeface="ＭＳ Ｐゴシック" pitchFamily="1" charset="-128"/>
              </a:defRPr>
            </a:lvl3pPr>
            <a:lvl4pPr marL="1600200" indent="-228600" eaLnBrk="0" hangingPunct="0">
              <a:defRPr sz="2500">
                <a:solidFill>
                  <a:schemeClr val="tx1"/>
                </a:solidFill>
                <a:latin typeface="Georgia" pitchFamily="18" charset="0"/>
                <a:ea typeface="ＭＳ Ｐゴシック" pitchFamily="1" charset="-128"/>
              </a:defRPr>
            </a:lvl4pPr>
            <a:lvl5pPr marL="2057400" indent="-228600" eaLnBrk="0" hangingPunct="0">
              <a:defRPr sz="2500">
                <a:solidFill>
                  <a:schemeClr val="tx1"/>
                </a:solidFill>
                <a:latin typeface="Georgia" pitchFamily="18" charset="0"/>
                <a:ea typeface="ＭＳ Ｐゴシック" pitchFamily="1" charset="-128"/>
              </a:defRPr>
            </a:lvl5pPr>
            <a:lvl6pPr marL="25146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6pPr>
            <a:lvl7pPr marL="29718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7pPr>
            <a:lvl8pPr marL="34290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8pPr>
            <a:lvl9pPr marL="38862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9pPr>
          </a:lstStyle>
          <a:p>
            <a:pPr algn="l"/>
            <a:r>
              <a:rPr lang="nl-NL" sz="2000" b="1" dirty="0">
                <a:latin typeface="Times New Roman" pitchFamily="18" charset="0"/>
              </a:rPr>
              <a:t>30    28    26    24    22    20    18    16    14    12    10     8     6     4     2     0    </a:t>
            </a:r>
            <a:r>
              <a:rPr lang="nl-NL" sz="2400" b="1" dirty="0">
                <a:latin typeface="Helvetica" pitchFamily="34" charset="0"/>
              </a:rPr>
              <a:t>                 </a:t>
            </a:r>
            <a:r>
              <a:rPr lang="en-US" sz="1800" b="1" dirty="0" err="1">
                <a:latin typeface="Helvetica" pitchFamily="34" charset="0"/>
              </a:rPr>
              <a:t>Aantal</a:t>
            </a:r>
            <a:r>
              <a:rPr lang="en-US" sz="1800" b="1" dirty="0">
                <a:latin typeface="Helvetica" pitchFamily="34" charset="0"/>
              </a:rPr>
              <a:t> </a:t>
            </a:r>
            <a:r>
              <a:rPr lang="en-US" sz="1800" b="1" dirty="0" err="1">
                <a:latin typeface="Helvetica" pitchFamily="34" charset="0"/>
              </a:rPr>
              <a:t>dagen</a:t>
            </a:r>
            <a:r>
              <a:rPr lang="en-US" sz="1800" b="1" dirty="0">
                <a:latin typeface="Helvetica" pitchFamily="34" charset="0"/>
              </a:rPr>
              <a:t> </a:t>
            </a:r>
            <a:r>
              <a:rPr lang="en-US" sz="1800" b="1" dirty="0" err="1">
                <a:latin typeface="Helvetica" pitchFamily="34" charset="0"/>
              </a:rPr>
              <a:t>te</a:t>
            </a:r>
            <a:r>
              <a:rPr lang="en-US" sz="1800" b="1" dirty="0">
                <a:latin typeface="Helvetica" pitchFamily="34" charset="0"/>
              </a:rPr>
              <a:t> </a:t>
            </a:r>
            <a:r>
              <a:rPr lang="en-US" sz="1800" b="1" dirty="0" err="1">
                <a:latin typeface="Helvetica" pitchFamily="34" charset="0"/>
              </a:rPr>
              <a:t>gaan</a:t>
            </a:r>
            <a:endParaRPr lang="nl-NL" sz="2000" b="1" dirty="0">
              <a:latin typeface="Times New Roman" pitchFamily="18" charset="0"/>
            </a:endParaRPr>
          </a:p>
        </p:txBody>
      </p:sp>
      <p:sp>
        <p:nvSpPr>
          <p:cNvPr id="5" name="Tijdelijke aanduiding voor voettekst 4"/>
          <p:cNvSpPr>
            <a:spLocks noGrp="1"/>
          </p:cNvSpPr>
          <p:nvPr>
            <p:ph type="ftr" sz="quarter" idx="11"/>
          </p:nvPr>
        </p:nvSpPr>
        <p:spPr/>
        <p:txBody>
          <a:bodyPr/>
          <a:lstStyle/>
          <a:p>
            <a:r>
              <a:rPr lang="nl-NL" smtClean="0"/>
              <a:t>brein en studiesucces</a:t>
            </a:r>
            <a:endParaRPr lang="nl-NL" dirty="0"/>
          </a:p>
        </p:txBody>
      </p:sp>
      <p:sp>
        <p:nvSpPr>
          <p:cNvPr id="6" name="Tijdelijke aanduiding voor dianummer 5"/>
          <p:cNvSpPr>
            <a:spLocks noGrp="1"/>
          </p:cNvSpPr>
          <p:nvPr>
            <p:ph type="sldNum" sz="quarter" idx="12"/>
          </p:nvPr>
        </p:nvSpPr>
        <p:spPr/>
        <p:txBody>
          <a:bodyPr/>
          <a:lstStyle/>
          <a:p>
            <a:fld id="{EB7C4C22-4D1B-4F5D-9E5F-035948080F82}" type="slidenum">
              <a:rPr lang="nl-NL" smtClean="0"/>
              <a:t>27</a:t>
            </a:fld>
            <a:endParaRPr lang="nl-NL" dirty="0"/>
          </a:p>
        </p:txBody>
      </p:sp>
    </p:spTree>
    <p:extLst>
      <p:ext uri="{BB962C8B-B14F-4D97-AF65-F5344CB8AC3E}">
        <p14:creationId xmlns:p14="http://schemas.microsoft.com/office/powerpoint/2010/main" val="4214085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body" idx="1"/>
          </p:nvPr>
        </p:nvSpPr>
        <p:spPr>
          <a:xfrm>
            <a:off x="611560" y="1268760"/>
            <a:ext cx="8424862" cy="5256212"/>
          </a:xfrm>
        </p:spPr>
        <p:txBody>
          <a:bodyPr>
            <a:normAutofit fontScale="92500" lnSpcReduction="20000"/>
          </a:bodyPr>
          <a:lstStyle/>
          <a:p>
            <a:pPr eaLnBrk="1" hangingPunct="1">
              <a:buFontTx/>
              <a:buNone/>
            </a:pPr>
            <a:r>
              <a:rPr lang="nl-NL" sz="2800" dirty="0" smtClean="0"/>
              <a:t>	</a:t>
            </a:r>
          </a:p>
          <a:p>
            <a:pPr eaLnBrk="1" hangingPunct="1">
              <a:buFontTx/>
              <a:buNone/>
            </a:pPr>
            <a:r>
              <a:rPr lang="nl-NL" sz="2000" dirty="0" smtClean="0"/>
              <a:t>	</a:t>
            </a:r>
            <a:r>
              <a:rPr lang="nl-NL" sz="2600" dirty="0" smtClean="0"/>
              <a:t>7 dagen van 24 uur is 		168 uur in de week</a:t>
            </a:r>
          </a:p>
          <a:p>
            <a:pPr eaLnBrk="1" hangingPunct="1">
              <a:buFontTx/>
              <a:buNone/>
            </a:pPr>
            <a:r>
              <a:rPr lang="nl-NL" sz="2600" dirty="0" smtClean="0"/>
              <a:t>	Min 7 x 8 uur slaap 		- 56 </a:t>
            </a:r>
          </a:p>
          <a:p>
            <a:pPr eaLnBrk="1" hangingPunct="1">
              <a:buFontTx/>
              <a:buNone/>
            </a:pPr>
            <a:r>
              <a:rPr lang="nl-NL" sz="2600" dirty="0" smtClean="0"/>
              <a:t>                                                                  ----------</a:t>
            </a:r>
          </a:p>
          <a:p>
            <a:pPr marL="1981200" lvl="4" eaLnBrk="1" hangingPunct="1">
              <a:buFont typeface="Times" pitchFamily="18" charset="0"/>
              <a:buNone/>
            </a:pPr>
            <a:r>
              <a:rPr lang="nl-NL" sz="2600" dirty="0" smtClean="0"/>
              <a:t>				112 uur</a:t>
            </a:r>
          </a:p>
          <a:p>
            <a:pPr eaLnBrk="1" hangingPunct="1">
              <a:buFontTx/>
              <a:buNone/>
            </a:pPr>
            <a:r>
              <a:rPr lang="nl-NL" sz="2600" dirty="0" smtClean="0"/>
              <a:t>	Min 40 uur studeren 		- 40 </a:t>
            </a:r>
          </a:p>
          <a:p>
            <a:pPr eaLnBrk="1" hangingPunct="1">
              <a:buFontTx/>
              <a:buNone/>
            </a:pPr>
            <a:r>
              <a:rPr lang="nl-NL" sz="2600" dirty="0" smtClean="0"/>
              <a:t>	                                                                 ----------</a:t>
            </a:r>
          </a:p>
          <a:p>
            <a:pPr marL="1981200" lvl="4" eaLnBrk="1" hangingPunct="1">
              <a:buFont typeface="Times" pitchFamily="18" charset="0"/>
              <a:buNone/>
            </a:pPr>
            <a:r>
              <a:rPr lang="nl-NL" sz="2600" dirty="0" smtClean="0"/>
              <a:t>				</a:t>
            </a:r>
            <a:r>
              <a:rPr lang="nl-NL" sz="2600" dirty="0" smtClean="0"/>
              <a:t>   72 </a:t>
            </a:r>
            <a:r>
              <a:rPr lang="nl-NL" sz="2600" dirty="0" smtClean="0"/>
              <a:t>uur per week</a:t>
            </a:r>
          </a:p>
          <a:p>
            <a:pPr eaLnBrk="1" hangingPunct="1"/>
            <a:endParaRPr lang="nl-NL" sz="2600" dirty="0" smtClean="0"/>
          </a:p>
          <a:p>
            <a:pPr eaLnBrk="1" hangingPunct="1"/>
            <a:r>
              <a:rPr lang="nl-NL" sz="2600" dirty="0" smtClean="0"/>
              <a:t>Dat delen door 7 dagen dus 72 : 7 = </a:t>
            </a:r>
          </a:p>
          <a:p>
            <a:pPr eaLnBrk="1" hangingPunct="1">
              <a:buFontTx/>
              <a:buNone/>
            </a:pPr>
            <a:r>
              <a:rPr lang="nl-NL" sz="2600" dirty="0" smtClean="0"/>
              <a:t>	per dag 10 uur om te besteden aan andere dingen.</a:t>
            </a:r>
          </a:p>
          <a:p>
            <a:pPr eaLnBrk="1" hangingPunct="1"/>
            <a:endParaRPr lang="nl-NL" dirty="0" smtClean="0"/>
          </a:p>
          <a:p>
            <a:pPr marL="1981200" lvl="4" eaLnBrk="1" hangingPunct="1">
              <a:buFont typeface="Times" pitchFamily="18" charset="0"/>
              <a:buNone/>
            </a:pPr>
            <a:r>
              <a:rPr lang="nl-NL" sz="2800" dirty="0" smtClean="0"/>
              <a:t>Ja, je leest het goed: </a:t>
            </a:r>
            <a:r>
              <a:rPr lang="nl-NL" sz="4300" dirty="0" smtClean="0">
                <a:solidFill>
                  <a:srgbClr val="FF6600"/>
                </a:solidFill>
              </a:rPr>
              <a:t>10 uur</a:t>
            </a:r>
            <a:r>
              <a:rPr lang="nl-NL" sz="4300" dirty="0" smtClean="0"/>
              <a:t> </a:t>
            </a:r>
            <a:r>
              <a:rPr lang="nl-NL" sz="2800" dirty="0" smtClean="0"/>
              <a:t>per dag!!!</a:t>
            </a:r>
          </a:p>
        </p:txBody>
      </p:sp>
      <p:sp>
        <p:nvSpPr>
          <p:cNvPr id="3" name="Tijdelijke aanduiding voor datum 2"/>
          <p:cNvSpPr>
            <a:spLocks noGrp="1"/>
          </p:cNvSpPr>
          <p:nvPr>
            <p:ph type="dt" sz="half" idx="10"/>
          </p:nvPr>
        </p:nvSpPr>
        <p:spPr/>
        <p:txBody>
          <a:bodyPr/>
          <a:lstStyle/>
          <a:p>
            <a:r>
              <a:rPr lang="nl-NL" smtClean="0"/>
              <a:t>20-09-2012</a:t>
            </a:r>
            <a:endParaRPr lang="nl-NL"/>
          </a:p>
        </p:txBody>
      </p:sp>
      <p:sp>
        <p:nvSpPr>
          <p:cNvPr id="6" name="Tijdelijke aanduiding voor voettekst 5"/>
          <p:cNvSpPr>
            <a:spLocks noGrp="1"/>
          </p:cNvSpPr>
          <p:nvPr>
            <p:ph type="ftr" sz="quarter" idx="11"/>
          </p:nvPr>
        </p:nvSpPr>
        <p:spPr/>
        <p:txBody>
          <a:bodyPr/>
          <a:lstStyle/>
          <a:p>
            <a:r>
              <a:rPr lang="nl-NL" smtClean="0"/>
              <a:t>brein en studiesucces</a:t>
            </a:r>
            <a:endParaRPr lang="nl-NL" dirty="0"/>
          </a:p>
        </p:txBody>
      </p:sp>
      <p:sp>
        <p:nvSpPr>
          <p:cNvPr id="7" name="Tijdelijke aanduiding voor dianummer 6"/>
          <p:cNvSpPr>
            <a:spLocks noGrp="1"/>
          </p:cNvSpPr>
          <p:nvPr>
            <p:ph type="sldNum" sz="quarter" idx="12"/>
          </p:nvPr>
        </p:nvSpPr>
        <p:spPr/>
        <p:txBody>
          <a:bodyPr/>
          <a:lstStyle/>
          <a:p>
            <a:fld id="{EB7C4C22-4D1B-4F5D-9E5F-035948080F82}" type="slidenum">
              <a:rPr lang="nl-NL" smtClean="0"/>
              <a:t>28</a:t>
            </a:fld>
            <a:endParaRPr lang="nl-NL" dirty="0"/>
          </a:p>
        </p:txBody>
      </p:sp>
      <p:sp>
        <p:nvSpPr>
          <p:cNvPr id="2" name="Tekstvak 1"/>
          <p:cNvSpPr txBox="1"/>
          <p:nvPr/>
        </p:nvSpPr>
        <p:spPr>
          <a:xfrm>
            <a:off x="899592" y="404664"/>
            <a:ext cx="7848872" cy="769441"/>
          </a:xfrm>
          <a:prstGeom prst="rect">
            <a:avLst/>
          </a:prstGeom>
          <a:noFill/>
        </p:spPr>
        <p:txBody>
          <a:bodyPr wrap="square" rtlCol="0">
            <a:spAutoFit/>
          </a:bodyPr>
          <a:lstStyle/>
          <a:p>
            <a:r>
              <a:rPr lang="nl-NL" sz="4400" dirty="0">
                <a:latin typeface="+mj-lt"/>
              </a:rPr>
              <a:t>Geen tijd </a:t>
            </a:r>
            <a:r>
              <a:rPr lang="nl-NL" sz="4400" dirty="0" smtClean="0">
                <a:latin typeface="+mj-lt"/>
              </a:rPr>
              <a:t>over om </a:t>
            </a:r>
            <a:r>
              <a:rPr lang="nl-NL" sz="4400" dirty="0">
                <a:latin typeface="+mj-lt"/>
              </a:rPr>
              <a:t>te studeren? </a:t>
            </a:r>
          </a:p>
        </p:txBody>
      </p:sp>
    </p:spTree>
    <p:extLst>
      <p:ext uri="{BB962C8B-B14F-4D97-AF65-F5344CB8AC3E}">
        <p14:creationId xmlns:p14="http://schemas.microsoft.com/office/powerpoint/2010/main" val="3352106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179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179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179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1794">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179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179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1794">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61794">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1794">
                                            <p:txEl>
                                              <p:pRg st="10" end="10"/>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61794">
                                            <p:txEl>
                                              <p:pRg st="12" end="12"/>
                                            </p:txEl>
                                          </p:spTgt>
                                        </p:tgtEl>
                                        <p:attrNameLst>
                                          <p:attrName>style.visibility</p:attrName>
                                        </p:attrNameLst>
                                      </p:cBhvr>
                                      <p:to>
                                        <p:strVal val="visible"/>
                                      </p:to>
                                    </p:set>
                                  </p:childTnLst>
                                </p:cTn>
                              </p:par>
                              <p:par>
                                <p:cTn id="33" presetID="26" presetClass="emph" presetSubtype="0" fill="hold" nodeType="withEffect">
                                  <p:stCondLst>
                                    <p:cond delay="2000"/>
                                  </p:stCondLst>
                                  <p:childTnLst>
                                    <p:animEffect transition="out" filter="fade">
                                      <p:cBhvr>
                                        <p:cTn id="34" dur="500" tmFilter="0, 0; .2, .5; .8, .5; 1, 0"/>
                                        <p:tgtEl>
                                          <p:spTgt spid="161794">
                                            <p:txEl>
                                              <p:pRg st="12" end="12"/>
                                            </p:txEl>
                                          </p:spTgt>
                                        </p:tgtEl>
                                      </p:cBhvr>
                                    </p:animEffect>
                                    <p:animScale>
                                      <p:cBhvr>
                                        <p:cTn id="35" dur="250" autoRev="1" fill="hold"/>
                                        <p:tgtEl>
                                          <p:spTgt spid="161794">
                                            <p:txEl>
                                              <p:pRg st="12" end="1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jdelijke aanduiding voor datum 3"/>
          <p:cNvSpPr>
            <a:spLocks noGrp="1"/>
          </p:cNvSpPr>
          <p:nvPr>
            <p:ph type="dt" sz="quarter" idx="10"/>
          </p:nvPr>
        </p:nvSpPr>
        <p:spPr>
          <a:xfrm>
            <a:off x="611560" y="6381328"/>
            <a:ext cx="2133600" cy="365125"/>
          </a:xfrm>
          <a:noFill/>
        </p:spPr>
        <p:txBody>
          <a:bodyPr/>
          <a:lstStyle>
            <a:lvl1pPr eaLnBrk="0" hangingPunct="0">
              <a:defRPr sz="2500">
                <a:solidFill>
                  <a:schemeClr val="tx1"/>
                </a:solidFill>
                <a:latin typeface="Georgia" pitchFamily="18" charset="0"/>
                <a:ea typeface="ＭＳ Ｐゴシック" pitchFamily="1" charset="-128"/>
              </a:defRPr>
            </a:lvl1pPr>
            <a:lvl2pPr marL="742950" indent="-285750" eaLnBrk="0" hangingPunct="0">
              <a:defRPr sz="2500">
                <a:solidFill>
                  <a:schemeClr val="tx1"/>
                </a:solidFill>
                <a:latin typeface="Georgia" pitchFamily="18" charset="0"/>
                <a:ea typeface="ＭＳ Ｐゴシック" pitchFamily="1" charset="-128"/>
              </a:defRPr>
            </a:lvl2pPr>
            <a:lvl3pPr marL="1143000" indent="-228600" eaLnBrk="0" hangingPunct="0">
              <a:defRPr sz="2500">
                <a:solidFill>
                  <a:schemeClr val="tx1"/>
                </a:solidFill>
                <a:latin typeface="Georgia" pitchFamily="18" charset="0"/>
                <a:ea typeface="ＭＳ Ｐゴシック" pitchFamily="1" charset="-128"/>
              </a:defRPr>
            </a:lvl3pPr>
            <a:lvl4pPr marL="1600200" indent="-228600" eaLnBrk="0" hangingPunct="0">
              <a:defRPr sz="2500">
                <a:solidFill>
                  <a:schemeClr val="tx1"/>
                </a:solidFill>
                <a:latin typeface="Georgia" pitchFamily="18" charset="0"/>
                <a:ea typeface="ＭＳ Ｐゴシック" pitchFamily="1" charset="-128"/>
              </a:defRPr>
            </a:lvl4pPr>
            <a:lvl5pPr marL="2057400" indent="-228600" eaLnBrk="0" hangingPunct="0">
              <a:defRPr sz="2500">
                <a:solidFill>
                  <a:schemeClr val="tx1"/>
                </a:solidFill>
                <a:latin typeface="Georgia" pitchFamily="18" charset="0"/>
                <a:ea typeface="ＭＳ Ｐゴシック" pitchFamily="1" charset="-128"/>
              </a:defRPr>
            </a:lvl5pPr>
            <a:lvl6pPr marL="25146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6pPr>
            <a:lvl7pPr marL="29718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7pPr>
            <a:lvl8pPr marL="34290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8pPr>
            <a:lvl9pPr marL="38862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9pPr>
          </a:lstStyle>
          <a:p>
            <a:r>
              <a:rPr lang="nl-NL" sz="1000" smtClean="0">
                <a:solidFill>
                  <a:schemeClr val="bg1">
                    <a:lumMod val="85000"/>
                  </a:schemeClr>
                </a:solidFill>
                <a:latin typeface="Verdana" pitchFamily="34" charset="0"/>
              </a:rPr>
              <a:t>20-09-2012</a:t>
            </a:r>
            <a:endParaRPr lang="nl-NL" sz="1000" dirty="0" smtClean="0">
              <a:solidFill>
                <a:schemeClr val="bg1">
                  <a:lumMod val="85000"/>
                </a:schemeClr>
              </a:solidFill>
              <a:latin typeface="Verdana" pitchFamily="34" charset="0"/>
            </a:endParaRPr>
          </a:p>
        </p:txBody>
      </p:sp>
      <p:sp>
        <p:nvSpPr>
          <p:cNvPr id="46084" name="Rectangle 2"/>
          <p:cNvSpPr>
            <a:spLocks noGrp="1" noChangeArrowheads="1"/>
          </p:cNvSpPr>
          <p:nvPr>
            <p:ph type="title"/>
          </p:nvPr>
        </p:nvSpPr>
        <p:spPr>
          <a:xfrm>
            <a:off x="755576" y="548680"/>
            <a:ext cx="8006333" cy="657225"/>
          </a:xfrm>
        </p:spPr>
        <p:txBody>
          <a:bodyPr>
            <a:noAutofit/>
          </a:bodyPr>
          <a:lstStyle/>
          <a:p>
            <a:pPr eaLnBrk="1" hangingPunct="1"/>
            <a:r>
              <a:rPr lang="nl-NL" dirty="0" smtClean="0"/>
              <a:t>De essentie van studieplanning:</a:t>
            </a:r>
          </a:p>
        </p:txBody>
      </p:sp>
      <p:sp>
        <p:nvSpPr>
          <p:cNvPr id="155651" name="Rectangle 3"/>
          <p:cNvSpPr>
            <a:spLocks noGrp="1" noChangeArrowheads="1"/>
          </p:cNvSpPr>
          <p:nvPr>
            <p:ph type="body" idx="1"/>
          </p:nvPr>
        </p:nvSpPr>
        <p:spPr>
          <a:xfrm>
            <a:off x="755650" y="1989138"/>
            <a:ext cx="7934325" cy="3887787"/>
          </a:xfrm>
        </p:spPr>
        <p:txBody>
          <a:bodyPr>
            <a:normAutofit lnSpcReduction="10000"/>
          </a:bodyPr>
          <a:lstStyle/>
          <a:p>
            <a:pPr eaLnBrk="1" hangingPunct="1">
              <a:buFontTx/>
              <a:buNone/>
            </a:pPr>
            <a:r>
              <a:rPr lang="nl-NL" sz="2400" smtClean="0"/>
              <a:t>Wij (= onze hersenen) kunnen geen goede afweging maken</a:t>
            </a:r>
          </a:p>
          <a:p>
            <a:pPr eaLnBrk="1" hangingPunct="1">
              <a:buFontTx/>
              <a:buNone/>
            </a:pPr>
            <a:r>
              <a:rPr lang="nl-NL" sz="2400" smtClean="0"/>
              <a:t>tussen een doel op korte termijn en een doel op lange</a:t>
            </a:r>
          </a:p>
          <a:p>
            <a:pPr eaLnBrk="1" hangingPunct="1">
              <a:buFontTx/>
              <a:buNone/>
            </a:pPr>
            <a:r>
              <a:rPr lang="nl-NL" sz="2400" smtClean="0"/>
              <a:t>termijn. Zelfs niet als het om iets belangrijks gaat!</a:t>
            </a:r>
          </a:p>
          <a:p>
            <a:pPr eaLnBrk="1" hangingPunct="1"/>
            <a:endParaRPr lang="nl-NL" sz="2400" smtClean="0"/>
          </a:p>
          <a:p>
            <a:pPr eaLnBrk="1" hangingPunct="1"/>
            <a:r>
              <a:rPr lang="nl-NL" sz="2400" smtClean="0">
                <a:solidFill>
                  <a:schemeClr val="accent2"/>
                </a:solidFill>
              </a:rPr>
              <a:t>Leg je doel niet te ver in de toekomst (een week hooguit);</a:t>
            </a:r>
          </a:p>
          <a:p>
            <a:pPr eaLnBrk="1" hangingPunct="1"/>
            <a:r>
              <a:rPr lang="nl-NL" sz="2400" smtClean="0">
                <a:solidFill>
                  <a:schemeClr val="accent2"/>
                </a:solidFill>
              </a:rPr>
              <a:t>Stel tussendoelen als stok achter de deur;</a:t>
            </a:r>
          </a:p>
          <a:p>
            <a:pPr eaLnBrk="1" hangingPunct="1"/>
            <a:r>
              <a:rPr lang="nl-NL" sz="2400" smtClean="0">
                <a:solidFill>
                  <a:schemeClr val="accent2"/>
                </a:solidFill>
              </a:rPr>
              <a:t>Zoek een inspirerende omgeving met studenten die (ook) hard studeren;</a:t>
            </a:r>
          </a:p>
          <a:p>
            <a:pPr eaLnBrk="1" hangingPunct="1"/>
            <a:r>
              <a:rPr lang="nl-NL" sz="2400" smtClean="0">
                <a:solidFill>
                  <a:schemeClr val="accent2"/>
                </a:solidFill>
              </a:rPr>
              <a:t>Houd jezelf niet voor de gek!!</a:t>
            </a:r>
          </a:p>
        </p:txBody>
      </p:sp>
      <p:pic>
        <p:nvPicPr>
          <p:cNvPr id="155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907" y="1268760"/>
            <a:ext cx="7991475" cy="4921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bg2"/>
                </a:solidFill>
                <a:miter lim="800000"/>
                <a:headEnd/>
                <a:tailEnd/>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sp>
        <p:nvSpPr>
          <p:cNvPr id="5" name="Tijdelijke aanduiding voor voettekst 4"/>
          <p:cNvSpPr>
            <a:spLocks noGrp="1"/>
          </p:cNvSpPr>
          <p:nvPr>
            <p:ph type="ftr" sz="quarter" idx="11"/>
          </p:nvPr>
        </p:nvSpPr>
        <p:spPr/>
        <p:txBody>
          <a:bodyPr/>
          <a:lstStyle/>
          <a:p>
            <a:r>
              <a:rPr lang="nl-NL" smtClean="0"/>
              <a:t>brein en studiesucces</a:t>
            </a:r>
            <a:endParaRPr lang="nl-NL" dirty="0"/>
          </a:p>
        </p:txBody>
      </p:sp>
      <p:sp>
        <p:nvSpPr>
          <p:cNvPr id="6" name="Tijdelijke aanduiding voor dianummer 5"/>
          <p:cNvSpPr>
            <a:spLocks noGrp="1"/>
          </p:cNvSpPr>
          <p:nvPr>
            <p:ph type="sldNum" sz="quarter" idx="12"/>
          </p:nvPr>
        </p:nvSpPr>
        <p:spPr/>
        <p:txBody>
          <a:bodyPr/>
          <a:lstStyle/>
          <a:p>
            <a:fld id="{EB7C4C22-4D1B-4F5D-9E5F-035948080F82}" type="slidenum">
              <a:rPr lang="nl-NL" smtClean="0"/>
              <a:t>29</a:t>
            </a:fld>
            <a:endParaRPr lang="nl-NL" dirty="0"/>
          </a:p>
        </p:txBody>
      </p:sp>
    </p:spTree>
    <p:extLst>
      <p:ext uri="{BB962C8B-B14F-4D97-AF65-F5344CB8AC3E}">
        <p14:creationId xmlns:p14="http://schemas.microsoft.com/office/powerpoint/2010/main" val="96626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5651">
                                            <p:txEl>
                                              <p:pRg st="5" end="5"/>
                                            </p:txEl>
                                          </p:spTgt>
                                        </p:tgtEl>
                                        <p:attrNameLst>
                                          <p:attrName>style.visibility</p:attrName>
                                        </p:attrNameLst>
                                      </p:cBhvr>
                                      <p:to>
                                        <p:strVal val="visible"/>
                                      </p:to>
                                    </p:set>
                                    <p:anim calcmode="lin" valueType="num">
                                      <p:cBhvr additive="base">
                                        <p:cTn id="7" dur="500" fill="hold"/>
                                        <p:tgtEl>
                                          <p:spTgt spid="155651">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56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5651">
                                            <p:txEl>
                                              <p:pRg st="6" end="6"/>
                                            </p:txEl>
                                          </p:spTgt>
                                        </p:tgtEl>
                                        <p:attrNameLst>
                                          <p:attrName>style.visibility</p:attrName>
                                        </p:attrNameLst>
                                      </p:cBhvr>
                                      <p:to>
                                        <p:strVal val="visible"/>
                                      </p:to>
                                    </p:set>
                                    <p:anim calcmode="lin" valueType="num">
                                      <p:cBhvr additive="base">
                                        <p:cTn id="13" dur="500" fill="hold"/>
                                        <p:tgtEl>
                                          <p:spTgt spid="155651">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565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8" presetClass="entr" presetSubtype="0" accel="100000" fill="hold" nodeType="clickEffect">
                                  <p:stCondLst>
                                    <p:cond delay="0"/>
                                  </p:stCondLst>
                                  <p:childTnLst>
                                    <p:set>
                                      <p:cBhvr>
                                        <p:cTn id="18" dur="1" fill="hold">
                                          <p:stCondLst>
                                            <p:cond delay="0"/>
                                          </p:stCondLst>
                                        </p:cTn>
                                        <p:tgtEl>
                                          <p:spTgt spid="155652"/>
                                        </p:tgtEl>
                                        <p:attrNameLst>
                                          <p:attrName>style.visibility</p:attrName>
                                        </p:attrNameLst>
                                      </p:cBhvr>
                                      <p:to>
                                        <p:strVal val="visible"/>
                                      </p:to>
                                    </p:set>
                                    <p:anim calcmode="lin" valueType="num">
                                      <p:cBhvr>
                                        <p:cTn id="19" dur="500" fill="hold"/>
                                        <p:tgtEl>
                                          <p:spTgt spid="155652"/>
                                        </p:tgtEl>
                                        <p:attrNameLst>
                                          <p:attrName>ppt_w</p:attrName>
                                        </p:attrNameLst>
                                      </p:cBhvr>
                                      <p:tavLst>
                                        <p:tav tm="0">
                                          <p:val>
                                            <p:strVal val="#ppt_w*2.5"/>
                                          </p:val>
                                        </p:tav>
                                        <p:tav tm="100000">
                                          <p:val>
                                            <p:strVal val="#ppt_w"/>
                                          </p:val>
                                        </p:tav>
                                      </p:tavLst>
                                    </p:anim>
                                    <p:anim calcmode="lin" valueType="num">
                                      <p:cBhvr>
                                        <p:cTn id="20" dur="500" fill="hold"/>
                                        <p:tgtEl>
                                          <p:spTgt spid="155652"/>
                                        </p:tgtEl>
                                        <p:attrNameLst>
                                          <p:attrName>ppt_h</p:attrName>
                                        </p:attrNameLst>
                                      </p:cBhvr>
                                      <p:tavLst>
                                        <p:tav tm="0">
                                          <p:val>
                                            <p:strVal val="#ppt_h*0.01"/>
                                          </p:val>
                                        </p:tav>
                                        <p:tav tm="100000">
                                          <p:val>
                                            <p:strVal val="#ppt_h"/>
                                          </p:val>
                                        </p:tav>
                                      </p:tavLst>
                                    </p:anim>
                                    <p:anim calcmode="lin" valueType="num">
                                      <p:cBhvr>
                                        <p:cTn id="21" dur="500" fill="hold"/>
                                        <p:tgtEl>
                                          <p:spTgt spid="155652"/>
                                        </p:tgtEl>
                                        <p:attrNameLst>
                                          <p:attrName>ppt_x</p:attrName>
                                        </p:attrNameLst>
                                      </p:cBhvr>
                                      <p:tavLst>
                                        <p:tav tm="0">
                                          <p:val>
                                            <p:strVal val="#ppt_x"/>
                                          </p:val>
                                        </p:tav>
                                        <p:tav tm="100000">
                                          <p:val>
                                            <p:strVal val="#ppt_x"/>
                                          </p:val>
                                        </p:tav>
                                      </p:tavLst>
                                    </p:anim>
                                    <p:anim calcmode="lin" valueType="num">
                                      <p:cBhvr>
                                        <p:cTn id="22" dur="500" fill="hold"/>
                                        <p:tgtEl>
                                          <p:spTgt spid="155652"/>
                                        </p:tgtEl>
                                        <p:attrNameLst>
                                          <p:attrName>ppt_y</p:attrName>
                                        </p:attrNameLst>
                                      </p:cBhvr>
                                      <p:tavLst>
                                        <p:tav tm="0">
                                          <p:val>
                                            <p:strVal val="#ppt_h+1"/>
                                          </p:val>
                                        </p:tav>
                                        <p:tav tm="100000">
                                          <p:val>
                                            <p:strVal val="#ppt_y"/>
                                          </p:val>
                                        </p:tav>
                                      </p:tavLst>
                                    </p:anim>
                                    <p:animEffect transition="in" filter="fade">
                                      <p:cBhvr>
                                        <p:cTn id="23" dur="500"/>
                                        <p:tgtEl>
                                          <p:spTgt spid="15565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xit" presetSubtype="0" fill="hold" nodeType="clickEffect">
                                  <p:stCondLst>
                                    <p:cond delay="0"/>
                                  </p:stCondLst>
                                  <p:childTnLst>
                                    <p:set>
                                      <p:cBhvr>
                                        <p:cTn id="27" dur="1" fill="hold">
                                          <p:stCondLst>
                                            <p:cond delay="0"/>
                                          </p:stCondLst>
                                        </p:cTn>
                                        <p:tgtEl>
                                          <p:spTgt spid="155652"/>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55651">
                                            <p:txEl>
                                              <p:pRg st="7" end="7"/>
                                            </p:txEl>
                                          </p:spTgt>
                                        </p:tgtEl>
                                        <p:attrNameLst>
                                          <p:attrName>style.visibility</p:attrName>
                                        </p:attrNameLst>
                                      </p:cBhvr>
                                      <p:to>
                                        <p:strVal val="visible"/>
                                      </p:to>
                                    </p:set>
                                    <p:anim calcmode="lin" valueType="num">
                                      <p:cBhvr additive="base">
                                        <p:cTn id="32" dur="500" fill="hold"/>
                                        <p:tgtEl>
                                          <p:spTgt spid="155651">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5565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260648"/>
            <a:ext cx="8003232" cy="1143000"/>
          </a:xfrm>
        </p:spPr>
        <p:txBody>
          <a:bodyPr/>
          <a:lstStyle/>
          <a:p>
            <a:r>
              <a:rPr lang="nl-NL" dirty="0" err="1" smtClean="0"/>
              <a:t>Procrastination</a:t>
            </a:r>
            <a:r>
              <a:rPr lang="nl-NL" dirty="0" smtClean="0"/>
              <a:t>.…</a:t>
            </a:r>
            <a:endParaRPr lang="nl-NL" dirty="0"/>
          </a:p>
        </p:txBody>
      </p:sp>
      <p:sp>
        <p:nvSpPr>
          <p:cNvPr id="3" name="Tijdelijke aanduiding voor inhoud 2"/>
          <p:cNvSpPr>
            <a:spLocks noGrp="1"/>
          </p:cNvSpPr>
          <p:nvPr>
            <p:ph idx="1"/>
          </p:nvPr>
        </p:nvSpPr>
        <p:spPr>
          <a:xfrm>
            <a:off x="457200" y="1600200"/>
            <a:ext cx="8686800" cy="4525963"/>
          </a:xfrm>
        </p:spPr>
        <p:txBody>
          <a:bodyPr/>
          <a:lstStyle/>
          <a:p>
            <a:r>
              <a:rPr lang="nl-NL" dirty="0" smtClean="0"/>
              <a:t>Uitstelgedrag bij studenten, </a:t>
            </a:r>
            <a:r>
              <a:rPr lang="nl-NL" dirty="0" smtClean="0">
                <a:hlinkClick r:id="rId2"/>
              </a:rPr>
              <a:t>H.C. Schouwenburg</a:t>
            </a:r>
            <a:r>
              <a:rPr lang="nl-NL" dirty="0" smtClean="0"/>
              <a:t>, 1994</a:t>
            </a:r>
            <a:endParaRPr lang="nl-NL" dirty="0"/>
          </a:p>
        </p:txBody>
      </p:sp>
      <p:sp>
        <p:nvSpPr>
          <p:cNvPr id="4" name="Tijdelijke aanduiding voor datum 3"/>
          <p:cNvSpPr>
            <a:spLocks noGrp="1"/>
          </p:cNvSpPr>
          <p:nvPr>
            <p:ph type="dt" sz="half" idx="10"/>
          </p:nvPr>
        </p:nvSpPr>
        <p:spPr>
          <a:xfrm>
            <a:off x="457200" y="6356350"/>
            <a:ext cx="2133600" cy="365125"/>
          </a:xfrm>
        </p:spPr>
        <p:txBody>
          <a:bodyPr/>
          <a:lstStyle/>
          <a:p>
            <a:r>
              <a:rPr lang="nl-NL" smtClean="0"/>
              <a:t>20-09-2012</a:t>
            </a:r>
            <a:endParaRPr lang="nl-NL"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2564904"/>
            <a:ext cx="3960440"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2809398"/>
            <a:ext cx="4061599" cy="3211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jdelijke aanduiding voor voettekst 5"/>
          <p:cNvSpPr>
            <a:spLocks noGrp="1"/>
          </p:cNvSpPr>
          <p:nvPr>
            <p:ph type="ftr" sz="quarter" idx="11"/>
          </p:nvPr>
        </p:nvSpPr>
        <p:spPr/>
        <p:txBody>
          <a:bodyPr/>
          <a:lstStyle/>
          <a:p>
            <a:r>
              <a:rPr lang="nl-NL" smtClean="0"/>
              <a:t>brein en studiesucces</a:t>
            </a:r>
            <a:endParaRPr lang="nl-NL" dirty="0"/>
          </a:p>
        </p:txBody>
      </p:sp>
      <p:sp>
        <p:nvSpPr>
          <p:cNvPr id="9" name="Tijdelijke aanduiding voor dianummer 8"/>
          <p:cNvSpPr>
            <a:spLocks noGrp="1"/>
          </p:cNvSpPr>
          <p:nvPr>
            <p:ph type="sldNum" sz="quarter" idx="12"/>
          </p:nvPr>
        </p:nvSpPr>
        <p:spPr/>
        <p:txBody>
          <a:bodyPr/>
          <a:lstStyle/>
          <a:p>
            <a:fld id="{EB7C4C22-4D1B-4F5D-9E5F-035948080F82}" type="slidenum">
              <a:rPr lang="nl-NL" smtClean="0"/>
              <a:t>3</a:t>
            </a:fld>
            <a:endParaRPr lang="nl-NL" dirty="0"/>
          </a:p>
        </p:txBody>
      </p:sp>
      <p:pic>
        <p:nvPicPr>
          <p:cNvPr id="174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60547">
            <a:off x="6799377" y="3760139"/>
            <a:ext cx="1399771" cy="2177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201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3077"/>
                                        </p:tgtEl>
                                      </p:cBhvr>
                                    </p:animEffect>
                                    <p:set>
                                      <p:cBhvr>
                                        <p:cTn id="11" dur="1" fill="hold">
                                          <p:stCondLst>
                                            <p:cond delay="499"/>
                                          </p:stCondLst>
                                        </p:cTn>
                                        <p:tgtEl>
                                          <p:spTgt spid="3077"/>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307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7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jdelijke aanduiding voor datum 3"/>
          <p:cNvSpPr>
            <a:spLocks noGrp="1"/>
          </p:cNvSpPr>
          <p:nvPr>
            <p:ph type="dt" sz="quarter" idx="10"/>
          </p:nvPr>
        </p:nvSpPr>
        <p:spPr>
          <a:noFill/>
        </p:spPr>
        <p:txBody>
          <a:bodyPr/>
          <a:lstStyle>
            <a:lvl1pPr eaLnBrk="0" hangingPunct="0">
              <a:defRPr sz="2500">
                <a:solidFill>
                  <a:schemeClr val="tx1"/>
                </a:solidFill>
                <a:latin typeface="Georgia" pitchFamily="18" charset="0"/>
                <a:ea typeface="ＭＳ Ｐゴシック" pitchFamily="1" charset="-128"/>
              </a:defRPr>
            </a:lvl1pPr>
            <a:lvl2pPr marL="742950" indent="-285750" eaLnBrk="0" hangingPunct="0">
              <a:defRPr sz="2500">
                <a:solidFill>
                  <a:schemeClr val="tx1"/>
                </a:solidFill>
                <a:latin typeface="Georgia" pitchFamily="18" charset="0"/>
                <a:ea typeface="ＭＳ Ｐゴシック" pitchFamily="1" charset="-128"/>
              </a:defRPr>
            </a:lvl2pPr>
            <a:lvl3pPr marL="1143000" indent="-228600" eaLnBrk="0" hangingPunct="0">
              <a:defRPr sz="2500">
                <a:solidFill>
                  <a:schemeClr val="tx1"/>
                </a:solidFill>
                <a:latin typeface="Georgia" pitchFamily="18" charset="0"/>
                <a:ea typeface="ＭＳ Ｐゴシック" pitchFamily="1" charset="-128"/>
              </a:defRPr>
            </a:lvl3pPr>
            <a:lvl4pPr marL="1600200" indent="-228600" eaLnBrk="0" hangingPunct="0">
              <a:defRPr sz="2500">
                <a:solidFill>
                  <a:schemeClr val="tx1"/>
                </a:solidFill>
                <a:latin typeface="Georgia" pitchFamily="18" charset="0"/>
                <a:ea typeface="ＭＳ Ｐゴシック" pitchFamily="1" charset="-128"/>
              </a:defRPr>
            </a:lvl4pPr>
            <a:lvl5pPr marL="2057400" indent="-228600" eaLnBrk="0" hangingPunct="0">
              <a:defRPr sz="2500">
                <a:solidFill>
                  <a:schemeClr val="tx1"/>
                </a:solidFill>
                <a:latin typeface="Georgia" pitchFamily="18" charset="0"/>
                <a:ea typeface="ＭＳ Ｐゴシック" pitchFamily="1" charset="-128"/>
              </a:defRPr>
            </a:lvl5pPr>
            <a:lvl6pPr marL="25146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6pPr>
            <a:lvl7pPr marL="29718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7pPr>
            <a:lvl8pPr marL="34290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8pPr>
            <a:lvl9pPr marL="38862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9pPr>
          </a:lstStyle>
          <a:p>
            <a:r>
              <a:rPr lang="nl-NL" sz="1000" smtClean="0">
                <a:solidFill>
                  <a:schemeClr val="bg1">
                    <a:lumMod val="75000"/>
                  </a:schemeClr>
                </a:solidFill>
                <a:latin typeface="Verdana" pitchFamily="34" charset="0"/>
              </a:rPr>
              <a:t>20-09-2012</a:t>
            </a:r>
            <a:endParaRPr lang="nl-NL" sz="1000" dirty="0" smtClean="0">
              <a:solidFill>
                <a:schemeClr val="bg1">
                  <a:lumMod val="75000"/>
                </a:schemeClr>
              </a:solidFill>
              <a:latin typeface="Verdana" pitchFamily="34" charset="0"/>
            </a:endParaRPr>
          </a:p>
        </p:txBody>
      </p:sp>
      <p:sp>
        <p:nvSpPr>
          <p:cNvPr id="249859" name="Rectangle 3"/>
          <p:cNvSpPr>
            <a:spLocks noGrp="1" noChangeArrowheads="1"/>
          </p:cNvSpPr>
          <p:nvPr>
            <p:ph type="body" idx="1"/>
          </p:nvPr>
        </p:nvSpPr>
        <p:spPr/>
        <p:txBody>
          <a:bodyPr/>
          <a:lstStyle/>
          <a:p>
            <a:pPr eaLnBrk="1" hangingPunct="1">
              <a:buFontTx/>
              <a:buNone/>
            </a:pPr>
            <a:r>
              <a:rPr lang="nl-NL" sz="5400" smtClean="0">
                <a:latin typeface="Monotype Corsiva" pitchFamily="66" charset="0"/>
              </a:rPr>
              <a:t>Verbeter de wereld…</a:t>
            </a:r>
          </a:p>
          <a:p>
            <a:pPr eaLnBrk="1" hangingPunct="1">
              <a:buFontTx/>
              <a:buNone/>
            </a:pPr>
            <a:endParaRPr lang="nl-NL" sz="5400" smtClean="0">
              <a:latin typeface="Monotype Corsiva" pitchFamily="66" charset="0"/>
            </a:endParaRPr>
          </a:p>
          <a:p>
            <a:pPr algn="ctr" eaLnBrk="1" hangingPunct="1">
              <a:buFontTx/>
              <a:buNone/>
            </a:pPr>
            <a:r>
              <a:rPr lang="nl-NL" sz="5400" smtClean="0">
                <a:latin typeface="Monotype Corsiva" pitchFamily="66" charset="0"/>
              </a:rPr>
              <a:t>begin bij jezelf</a:t>
            </a:r>
          </a:p>
        </p:txBody>
      </p:sp>
      <p:pic>
        <p:nvPicPr>
          <p:cNvPr id="2498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1268413"/>
            <a:ext cx="3765550" cy="5329237"/>
          </a:xfrm>
          <a:prstGeom prst="rect">
            <a:avLst/>
          </a:prstGeom>
          <a:noFill/>
          <a:ln w="12700" algn="ctr">
            <a:solidFill>
              <a:srgbClr val="00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pic>
        <p:nvPicPr>
          <p:cNvPr id="2498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1268413"/>
            <a:ext cx="3617913" cy="5243512"/>
          </a:xfrm>
          <a:prstGeom prst="rect">
            <a:avLst/>
          </a:prstGeom>
          <a:noFill/>
          <a:ln w="22225" algn="ctr">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sp>
        <p:nvSpPr>
          <p:cNvPr id="249867" name="Line 11"/>
          <p:cNvSpPr>
            <a:spLocks noChangeShapeType="1"/>
          </p:cNvSpPr>
          <p:nvPr/>
        </p:nvSpPr>
        <p:spPr bwMode="auto">
          <a:xfrm>
            <a:off x="3070225" y="4005064"/>
            <a:ext cx="3311525" cy="0"/>
          </a:xfrm>
          <a:prstGeom prst="line">
            <a:avLst/>
          </a:prstGeom>
          <a:noFill/>
          <a:ln w="317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spAutoFit/>
          </a:bodyPr>
          <a:lstStyle/>
          <a:p>
            <a:endParaRPr lang="nl-NL"/>
          </a:p>
        </p:txBody>
      </p:sp>
      <p:sp>
        <p:nvSpPr>
          <p:cNvPr id="5" name="Tijdelijke aanduiding voor voettekst 4"/>
          <p:cNvSpPr>
            <a:spLocks noGrp="1"/>
          </p:cNvSpPr>
          <p:nvPr>
            <p:ph type="ftr" sz="quarter" idx="11"/>
          </p:nvPr>
        </p:nvSpPr>
        <p:spPr/>
        <p:txBody>
          <a:bodyPr/>
          <a:lstStyle/>
          <a:p>
            <a:r>
              <a:rPr lang="nl-NL" smtClean="0"/>
              <a:t>brein en studiesucces</a:t>
            </a:r>
            <a:endParaRPr lang="nl-NL" dirty="0"/>
          </a:p>
        </p:txBody>
      </p:sp>
      <p:sp>
        <p:nvSpPr>
          <p:cNvPr id="6" name="Tijdelijke aanduiding voor dianummer 5"/>
          <p:cNvSpPr>
            <a:spLocks noGrp="1"/>
          </p:cNvSpPr>
          <p:nvPr>
            <p:ph type="sldNum" sz="quarter" idx="12"/>
          </p:nvPr>
        </p:nvSpPr>
        <p:spPr/>
        <p:txBody>
          <a:bodyPr/>
          <a:lstStyle/>
          <a:p>
            <a:fld id="{EB7C4C22-4D1B-4F5D-9E5F-035948080F82}" type="slidenum">
              <a:rPr lang="nl-NL" smtClean="0"/>
              <a:t>30</a:t>
            </a:fld>
            <a:endParaRPr lang="nl-NL" dirty="0"/>
          </a:p>
        </p:txBody>
      </p:sp>
    </p:spTree>
    <p:extLst>
      <p:ext uri="{BB962C8B-B14F-4D97-AF65-F5344CB8AC3E}">
        <p14:creationId xmlns:p14="http://schemas.microsoft.com/office/powerpoint/2010/main" val="977964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9859">
                                            <p:txEl>
                                              <p:pRg st="2" end="2"/>
                                            </p:txEl>
                                          </p:spTgt>
                                        </p:tgtEl>
                                        <p:attrNameLst>
                                          <p:attrName>style.visibility</p:attrName>
                                        </p:attrNameLst>
                                      </p:cBhvr>
                                      <p:to>
                                        <p:strVal val="visible"/>
                                      </p:to>
                                    </p:set>
                                    <p:anim calcmode="lin" valueType="num">
                                      <p:cBhvr additive="base">
                                        <p:cTn id="7" dur="500" fill="hold"/>
                                        <p:tgtEl>
                                          <p:spTgt spid="24985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98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986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49867"/>
                                        </p:tgtEl>
                                        <p:attrNameLst>
                                          <p:attrName>style.visibility</p:attrName>
                                        </p:attrNameLst>
                                      </p:cBhvr>
                                      <p:to>
                                        <p:strVal val="hidden"/>
                                      </p:to>
                                    </p:set>
                                  </p:childTnLst>
                                </p:cTn>
                              </p:par>
                              <p:par>
                                <p:cTn id="17" presetID="2" presetClass="entr" presetSubtype="4" fill="hold" nodeType="withEffect">
                                  <p:stCondLst>
                                    <p:cond delay="0"/>
                                  </p:stCondLst>
                                  <p:childTnLst>
                                    <p:set>
                                      <p:cBhvr>
                                        <p:cTn id="18" dur="1" fill="hold">
                                          <p:stCondLst>
                                            <p:cond delay="0"/>
                                          </p:stCondLst>
                                        </p:cTn>
                                        <p:tgtEl>
                                          <p:spTgt spid="249860"/>
                                        </p:tgtEl>
                                        <p:attrNameLst>
                                          <p:attrName>style.visibility</p:attrName>
                                        </p:attrNameLst>
                                      </p:cBhvr>
                                      <p:to>
                                        <p:strVal val="visible"/>
                                      </p:to>
                                    </p:set>
                                    <p:anim calcmode="lin" valueType="num">
                                      <p:cBhvr additive="base">
                                        <p:cTn id="19" dur="500" fill="hold"/>
                                        <p:tgtEl>
                                          <p:spTgt spid="249860"/>
                                        </p:tgtEl>
                                        <p:attrNameLst>
                                          <p:attrName>ppt_x</p:attrName>
                                        </p:attrNameLst>
                                      </p:cBhvr>
                                      <p:tavLst>
                                        <p:tav tm="0">
                                          <p:val>
                                            <p:strVal val="#ppt_x"/>
                                          </p:val>
                                        </p:tav>
                                        <p:tav tm="100000">
                                          <p:val>
                                            <p:strVal val="#ppt_x"/>
                                          </p:val>
                                        </p:tav>
                                      </p:tavLst>
                                    </p:anim>
                                    <p:anim calcmode="lin" valueType="num">
                                      <p:cBhvr additive="base">
                                        <p:cTn id="20" dur="500" fill="hold"/>
                                        <p:tgtEl>
                                          <p:spTgt spid="24986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49861"/>
                                        </p:tgtEl>
                                        <p:attrNameLst>
                                          <p:attrName>style.visibility</p:attrName>
                                        </p:attrNameLst>
                                      </p:cBhvr>
                                      <p:to>
                                        <p:strVal val="visible"/>
                                      </p:to>
                                    </p:set>
                                    <p:anim calcmode="lin" valueType="num">
                                      <p:cBhvr additive="base">
                                        <p:cTn id="25" dur="500" fill="hold"/>
                                        <p:tgtEl>
                                          <p:spTgt spid="249861"/>
                                        </p:tgtEl>
                                        <p:attrNameLst>
                                          <p:attrName>ppt_x</p:attrName>
                                        </p:attrNameLst>
                                      </p:cBhvr>
                                      <p:tavLst>
                                        <p:tav tm="0">
                                          <p:val>
                                            <p:strVal val="#ppt_x"/>
                                          </p:val>
                                        </p:tav>
                                        <p:tav tm="100000">
                                          <p:val>
                                            <p:strVal val="#ppt_x"/>
                                          </p:val>
                                        </p:tav>
                                      </p:tavLst>
                                    </p:anim>
                                    <p:anim calcmode="lin" valueType="num">
                                      <p:cBhvr additive="base">
                                        <p:cTn id="26" dur="500" fill="hold"/>
                                        <p:tgtEl>
                                          <p:spTgt spid="2498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7" grpId="0" animBg="1"/>
      <p:bldP spid="249867"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7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077072"/>
            <a:ext cx="2831926" cy="17383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bg2"/>
                </a:solidFill>
                <a:miter lim="800000"/>
                <a:headEnd/>
                <a:tailEnd/>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sp>
        <p:nvSpPr>
          <p:cNvPr id="48131" name="Titel 1"/>
          <p:cNvSpPr>
            <a:spLocks noGrp="1"/>
          </p:cNvSpPr>
          <p:nvPr>
            <p:ph type="title"/>
          </p:nvPr>
        </p:nvSpPr>
        <p:spPr/>
        <p:txBody>
          <a:bodyPr/>
          <a:lstStyle/>
          <a:p>
            <a:pPr eaLnBrk="1" hangingPunct="1"/>
            <a:endParaRPr lang="nl-NL" smtClean="0"/>
          </a:p>
        </p:txBody>
      </p:sp>
      <p:sp>
        <p:nvSpPr>
          <p:cNvPr id="3" name="Tijdelijke aanduiding voor inhoud 2"/>
          <p:cNvSpPr>
            <a:spLocks noGrp="1"/>
          </p:cNvSpPr>
          <p:nvPr>
            <p:ph idx="1"/>
          </p:nvPr>
        </p:nvSpPr>
        <p:spPr>
          <a:xfrm>
            <a:off x="700509" y="1196752"/>
            <a:ext cx="7934325" cy="3887787"/>
          </a:xfrm>
        </p:spPr>
        <p:txBody>
          <a:bodyPr/>
          <a:lstStyle/>
          <a:p>
            <a:pPr eaLnBrk="1" hangingPunct="1">
              <a:defRPr/>
            </a:pPr>
            <a:endParaRPr lang="nl-NL" dirty="0" smtClean="0"/>
          </a:p>
          <a:p>
            <a:pPr eaLnBrk="1" hangingPunct="1">
              <a:defRPr/>
            </a:pPr>
            <a:endParaRPr lang="nl-NL" dirty="0" smtClean="0"/>
          </a:p>
          <a:p>
            <a:pPr marL="0" indent="0" eaLnBrk="1" hangingPunct="1">
              <a:buFontTx/>
              <a:buNone/>
              <a:defRPr/>
            </a:pPr>
            <a:r>
              <a:rPr lang="nl-NL" dirty="0" smtClean="0"/>
              <a:t>De </a:t>
            </a:r>
            <a:r>
              <a:rPr lang="nl-NL" dirty="0" err="1" smtClean="0"/>
              <a:t>amygdala</a:t>
            </a:r>
            <a:r>
              <a:rPr lang="nl-NL" dirty="0" smtClean="0"/>
              <a:t> zorgt er voor dat we </a:t>
            </a:r>
            <a:r>
              <a:rPr lang="nl-NL" dirty="0" smtClean="0"/>
              <a:t>bedreigende </a:t>
            </a:r>
            <a:r>
              <a:rPr lang="nl-NL" dirty="0" smtClean="0"/>
              <a:t>situaties </a:t>
            </a:r>
            <a:r>
              <a:rPr lang="nl-NL" dirty="0" smtClean="0"/>
              <a:t>vermijden.</a:t>
            </a:r>
          </a:p>
        </p:txBody>
      </p:sp>
      <p:sp>
        <p:nvSpPr>
          <p:cNvPr id="48133" name="Tijdelijke aanduiding voor datum 3"/>
          <p:cNvSpPr>
            <a:spLocks noGrp="1"/>
          </p:cNvSpPr>
          <p:nvPr>
            <p:ph type="dt" sz="quarter" idx="10"/>
          </p:nvPr>
        </p:nvSpPr>
        <p:spPr>
          <a:noFill/>
        </p:spPr>
        <p:txBody>
          <a:bodyPr/>
          <a:lstStyle>
            <a:lvl1pPr eaLnBrk="0" hangingPunct="0">
              <a:defRPr sz="2500">
                <a:solidFill>
                  <a:schemeClr val="tx1"/>
                </a:solidFill>
                <a:latin typeface="Georgia" pitchFamily="18" charset="0"/>
                <a:ea typeface="ＭＳ Ｐゴシック" pitchFamily="1" charset="-128"/>
              </a:defRPr>
            </a:lvl1pPr>
            <a:lvl2pPr marL="742950" indent="-285750" eaLnBrk="0" hangingPunct="0">
              <a:defRPr sz="2500">
                <a:solidFill>
                  <a:schemeClr val="tx1"/>
                </a:solidFill>
                <a:latin typeface="Georgia" pitchFamily="18" charset="0"/>
                <a:ea typeface="ＭＳ Ｐゴシック" pitchFamily="1" charset="-128"/>
              </a:defRPr>
            </a:lvl2pPr>
            <a:lvl3pPr marL="1143000" indent="-228600" eaLnBrk="0" hangingPunct="0">
              <a:defRPr sz="2500">
                <a:solidFill>
                  <a:schemeClr val="tx1"/>
                </a:solidFill>
                <a:latin typeface="Georgia" pitchFamily="18" charset="0"/>
                <a:ea typeface="ＭＳ Ｐゴシック" pitchFamily="1" charset="-128"/>
              </a:defRPr>
            </a:lvl3pPr>
            <a:lvl4pPr marL="1600200" indent="-228600" eaLnBrk="0" hangingPunct="0">
              <a:defRPr sz="2500">
                <a:solidFill>
                  <a:schemeClr val="tx1"/>
                </a:solidFill>
                <a:latin typeface="Georgia" pitchFamily="18" charset="0"/>
                <a:ea typeface="ＭＳ Ｐゴシック" pitchFamily="1" charset="-128"/>
              </a:defRPr>
            </a:lvl4pPr>
            <a:lvl5pPr marL="2057400" indent="-228600" eaLnBrk="0" hangingPunct="0">
              <a:defRPr sz="2500">
                <a:solidFill>
                  <a:schemeClr val="tx1"/>
                </a:solidFill>
                <a:latin typeface="Georgia" pitchFamily="18" charset="0"/>
                <a:ea typeface="ＭＳ Ｐゴシック" pitchFamily="1" charset="-128"/>
              </a:defRPr>
            </a:lvl5pPr>
            <a:lvl6pPr marL="25146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6pPr>
            <a:lvl7pPr marL="29718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7pPr>
            <a:lvl8pPr marL="34290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8pPr>
            <a:lvl9pPr marL="38862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9pPr>
          </a:lstStyle>
          <a:p>
            <a:r>
              <a:rPr lang="nl-NL" sz="1000" smtClean="0">
                <a:solidFill>
                  <a:schemeClr val="bg1">
                    <a:lumMod val="75000"/>
                  </a:schemeClr>
                </a:solidFill>
                <a:latin typeface="Verdana" pitchFamily="34" charset="0"/>
              </a:rPr>
              <a:t>20-09-2012</a:t>
            </a:r>
            <a:endParaRPr lang="nl-NL" sz="1000" dirty="0" smtClean="0">
              <a:solidFill>
                <a:schemeClr val="bg1">
                  <a:lumMod val="75000"/>
                </a:schemeClr>
              </a:solidFill>
              <a:latin typeface="Verdana" pitchFamily="34" charset="0"/>
            </a:endParaRPr>
          </a:p>
        </p:txBody>
      </p:sp>
      <p:pic>
        <p:nvPicPr>
          <p:cNvPr id="481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9297" y="0"/>
            <a:ext cx="4896544" cy="22952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bg2"/>
                </a:solidFill>
                <a:miter lim="800000"/>
                <a:headEnd/>
                <a:tailEnd/>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pic>
        <p:nvPicPr>
          <p:cNvPr id="2877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7" y="3848054"/>
            <a:ext cx="3111007" cy="2101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bg2"/>
                </a:solidFill>
                <a:miter lim="800000"/>
                <a:headEnd/>
                <a:tailEnd/>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pic>
        <p:nvPicPr>
          <p:cNvPr id="1536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67357">
            <a:off x="6463245" y="3526973"/>
            <a:ext cx="1617085" cy="251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jdelijke aanduiding voor voettekst 5"/>
          <p:cNvSpPr>
            <a:spLocks noGrp="1"/>
          </p:cNvSpPr>
          <p:nvPr>
            <p:ph type="ftr" sz="quarter" idx="11"/>
          </p:nvPr>
        </p:nvSpPr>
        <p:spPr/>
        <p:txBody>
          <a:bodyPr/>
          <a:lstStyle/>
          <a:p>
            <a:r>
              <a:rPr lang="nl-NL" smtClean="0"/>
              <a:t>brein en studiesucces</a:t>
            </a:r>
            <a:endParaRPr lang="nl-NL" dirty="0"/>
          </a:p>
        </p:txBody>
      </p:sp>
      <p:sp>
        <p:nvSpPr>
          <p:cNvPr id="7" name="Tijdelijke aanduiding voor dianummer 6"/>
          <p:cNvSpPr>
            <a:spLocks noGrp="1"/>
          </p:cNvSpPr>
          <p:nvPr>
            <p:ph type="sldNum" sz="quarter" idx="12"/>
          </p:nvPr>
        </p:nvSpPr>
        <p:spPr/>
        <p:txBody>
          <a:bodyPr/>
          <a:lstStyle/>
          <a:p>
            <a:fld id="{EB7C4C22-4D1B-4F5D-9E5F-035948080F82}" type="slidenum">
              <a:rPr lang="nl-NL" smtClean="0"/>
              <a:t>31</a:t>
            </a:fld>
            <a:endParaRPr lang="nl-NL" dirty="0"/>
          </a:p>
        </p:txBody>
      </p:sp>
    </p:spTree>
    <p:extLst>
      <p:ext uri="{BB962C8B-B14F-4D97-AF65-F5344CB8AC3E}">
        <p14:creationId xmlns:p14="http://schemas.microsoft.com/office/powerpoint/2010/main" val="2862879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77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287747"/>
                                        </p:tgtEl>
                                      </p:cBhvr>
                                    </p:animEffect>
                                    <p:set>
                                      <p:cBhvr>
                                        <p:cTn id="15" dur="1" fill="hold">
                                          <p:stCondLst>
                                            <p:cond delay="499"/>
                                          </p:stCondLst>
                                        </p:cTn>
                                        <p:tgtEl>
                                          <p:spTgt spid="287747"/>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28774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8774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jdelijke aanduiding voor datum 3"/>
          <p:cNvSpPr>
            <a:spLocks noGrp="1"/>
          </p:cNvSpPr>
          <p:nvPr>
            <p:ph type="dt" sz="quarter" idx="10"/>
          </p:nvPr>
        </p:nvSpPr>
        <p:spPr>
          <a:noFill/>
        </p:spPr>
        <p:txBody>
          <a:bodyPr/>
          <a:lstStyle>
            <a:lvl1pPr eaLnBrk="0" hangingPunct="0">
              <a:defRPr sz="2500">
                <a:solidFill>
                  <a:schemeClr val="tx1"/>
                </a:solidFill>
                <a:latin typeface="Georgia" pitchFamily="18" charset="0"/>
                <a:ea typeface="ＭＳ Ｐゴシック" pitchFamily="1" charset="-128"/>
              </a:defRPr>
            </a:lvl1pPr>
            <a:lvl2pPr marL="742950" indent="-285750" eaLnBrk="0" hangingPunct="0">
              <a:defRPr sz="2500">
                <a:solidFill>
                  <a:schemeClr val="tx1"/>
                </a:solidFill>
                <a:latin typeface="Georgia" pitchFamily="18" charset="0"/>
                <a:ea typeface="ＭＳ Ｐゴシック" pitchFamily="1" charset="-128"/>
              </a:defRPr>
            </a:lvl2pPr>
            <a:lvl3pPr marL="1143000" indent="-228600" eaLnBrk="0" hangingPunct="0">
              <a:defRPr sz="2500">
                <a:solidFill>
                  <a:schemeClr val="tx1"/>
                </a:solidFill>
                <a:latin typeface="Georgia" pitchFamily="18" charset="0"/>
                <a:ea typeface="ＭＳ Ｐゴシック" pitchFamily="1" charset="-128"/>
              </a:defRPr>
            </a:lvl3pPr>
            <a:lvl4pPr marL="1600200" indent="-228600" eaLnBrk="0" hangingPunct="0">
              <a:defRPr sz="2500">
                <a:solidFill>
                  <a:schemeClr val="tx1"/>
                </a:solidFill>
                <a:latin typeface="Georgia" pitchFamily="18" charset="0"/>
                <a:ea typeface="ＭＳ Ｐゴシック" pitchFamily="1" charset="-128"/>
              </a:defRPr>
            </a:lvl4pPr>
            <a:lvl5pPr marL="2057400" indent="-228600" eaLnBrk="0" hangingPunct="0">
              <a:defRPr sz="2500">
                <a:solidFill>
                  <a:schemeClr val="tx1"/>
                </a:solidFill>
                <a:latin typeface="Georgia" pitchFamily="18" charset="0"/>
                <a:ea typeface="ＭＳ Ｐゴシック" pitchFamily="1" charset="-128"/>
              </a:defRPr>
            </a:lvl5pPr>
            <a:lvl6pPr marL="25146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6pPr>
            <a:lvl7pPr marL="29718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7pPr>
            <a:lvl8pPr marL="34290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8pPr>
            <a:lvl9pPr marL="38862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9pPr>
          </a:lstStyle>
          <a:p>
            <a:r>
              <a:rPr lang="nl-NL" sz="1000" smtClean="0">
                <a:latin typeface="Verdana" pitchFamily="34" charset="0"/>
              </a:rPr>
              <a:t>20-09-2012</a:t>
            </a:r>
          </a:p>
        </p:txBody>
      </p:sp>
      <p:sp>
        <p:nvSpPr>
          <p:cNvPr id="49156" name="Rectangle 2"/>
          <p:cNvSpPr>
            <a:spLocks noGrp="1" noChangeArrowheads="1"/>
          </p:cNvSpPr>
          <p:nvPr>
            <p:ph type="title"/>
          </p:nvPr>
        </p:nvSpPr>
        <p:spPr>
          <a:xfrm>
            <a:off x="1608432" y="116632"/>
            <a:ext cx="7524750" cy="1443037"/>
          </a:xfrm>
        </p:spPr>
        <p:txBody>
          <a:bodyPr>
            <a:normAutofit/>
          </a:bodyPr>
          <a:lstStyle/>
          <a:p>
            <a:pPr defTabSz="449263" eaLnBrk="1" hangingPunct="1"/>
            <a:r>
              <a:rPr lang="nl-NL" sz="4000" dirty="0" smtClean="0"/>
              <a:t>Voorrangsregels van het brein:</a:t>
            </a:r>
          </a:p>
        </p:txBody>
      </p:sp>
      <p:sp>
        <p:nvSpPr>
          <p:cNvPr id="253955" name="Rectangle 3"/>
          <p:cNvSpPr>
            <a:spLocks noGrp="1" noChangeArrowheads="1"/>
          </p:cNvSpPr>
          <p:nvPr>
            <p:ph type="body" idx="1"/>
          </p:nvPr>
        </p:nvSpPr>
        <p:spPr>
          <a:xfrm>
            <a:off x="1763688" y="1916832"/>
            <a:ext cx="7081837" cy="4524375"/>
          </a:xfrm>
        </p:spPr>
        <p:txBody>
          <a:bodyPr>
            <a:normAutofit lnSpcReduction="10000"/>
          </a:bodyPr>
          <a:lstStyle/>
          <a:p>
            <a:pPr marL="533400" indent="-533400" defTabSz="449263" eaLnBrk="1" hangingPunct="1"/>
            <a:r>
              <a:rPr lang="nl-NL" dirty="0" smtClean="0"/>
              <a:t>Informatie om te </a:t>
            </a:r>
            <a:r>
              <a:rPr lang="nl-NL" dirty="0" smtClean="0"/>
              <a:t>overleven</a:t>
            </a:r>
          </a:p>
          <a:p>
            <a:pPr marL="533400" indent="-533400" defTabSz="449263" eaLnBrk="1" hangingPunct="1"/>
            <a:endParaRPr lang="nl-NL" dirty="0"/>
          </a:p>
          <a:p>
            <a:pPr marL="533400" indent="-533400" defTabSz="449263" eaLnBrk="1" hangingPunct="1"/>
            <a:endParaRPr lang="nl-NL" dirty="0" smtClean="0"/>
          </a:p>
          <a:p>
            <a:pPr marL="533400" indent="-533400" defTabSz="449263" eaLnBrk="1" hangingPunct="1"/>
            <a:r>
              <a:rPr lang="nl-NL" dirty="0" smtClean="0"/>
              <a:t>Emotionele informatie</a:t>
            </a:r>
          </a:p>
          <a:p>
            <a:pPr marL="533400" indent="-533400" defTabSz="449263" eaLnBrk="1" hangingPunct="1"/>
            <a:endParaRPr lang="nl-NL" dirty="0"/>
          </a:p>
          <a:p>
            <a:pPr marL="533400" indent="-533400" defTabSz="449263" eaLnBrk="1" hangingPunct="1"/>
            <a:endParaRPr lang="nl-NL" dirty="0" smtClean="0"/>
          </a:p>
          <a:p>
            <a:pPr marL="533400" indent="-533400" defTabSz="449263" eaLnBrk="1" hangingPunct="1"/>
            <a:r>
              <a:rPr lang="nl-NL" dirty="0" smtClean="0"/>
              <a:t>Aandacht </a:t>
            </a:r>
            <a:r>
              <a:rPr lang="nl-NL" dirty="0" smtClean="0"/>
              <a:t>voor het leren van nieuwe dingen</a:t>
            </a:r>
          </a:p>
        </p:txBody>
      </p:sp>
      <p:pic>
        <p:nvPicPr>
          <p:cNvPr id="4915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6" y="1556792"/>
            <a:ext cx="1625600" cy="179228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398"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15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2924175"/>
            <a:ext cx="2447925" cy="18669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398"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16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485143"/>
            <a:ext cx="1979711" cy="1358456"/>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398"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ijdelijke aanduiding voor voettekst 4"/>
          <p:cNvSpPr>
            <a:spLocks noGrp="1"/>
          </p:cNvSpPr>
          <p:nvPr>
            <p:ph type="ftr" sz="quarter" idx="11"/>
          </p:nvPr>
        </p:nvSpPr>
        <p:spPr/>
        <p:txBody>
          <a:bodyPr/>
          <a:lstStyle/>
          <a:p>
            <a:r>
              <a:rPr lang="nl-NL" smtClean="0"/>
              <a:t>brein en studiesucces</a:t>
            </a:r>
            <a:endParaRPr lang="nl-NL" dirty="0"/>
          </a:p>
        </p:txBody>
      </p:sp>
      <p:sp>
        <p:nvSpPr>
          <p:cNvPr id="6" name="Tijdelijke aanduiding voor dianummer 5"/>
          <p:cNvSpPr>
            <a:spLocks noGrp="1"/>
          </p:cNvSpPr>
          <p:nvPr>
            <p:ph type="sldNum" sz="quarter" idx="12"/>
          </p:nvPr>
        </p:nvSpPr>
        <p:spPr/>
        <p:txBody>
          <a:bodyPr/>
          <a:lstStyle/>
          <a:p>
            <a:fld id="{EB7C4C22-4D1B-4F5D-9E5F-035948080F82}" type="slidenum">
              <a:rPr lang="nl-NL" smtClean="0"/>
              <a:t>32</a:t>
            </a:fld>
            <a:endParaRPr lang="nl-NL" dirty="0"/>
          </a:p>
        </p:txBody>
      </p:sp>
    </p:spTree>
    <p:extLst>
      <p:ext uri="{BB962C8B-B14F-4D97-AF65-F5344CB8AC3E}">
        <p14:creationId xmlns:p14="http://schemas.microsoft.com/office/powerpoint/2010/main" val="3772833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3955">
                                            <p:txEl>
                                              <p:pRg st="0" end="0"/>
                                            </p:txEl>
                                          </p:spTgt>
                                        </p:tgtEl>
                                        <p:attrNameLst>
                                          <p:attrName>style.visibility</p:attrName>
                                        </p:attrNameLst>
                                      </p:cBhvr>
                                      <p:to>
                                        <p:strVal val="visible"/>
                                      </p:to>
                                    </p:set>
                                    <p:anim calcmode="lin" valueType="num">
                                      <p:cBhvr additive="base">
                                        <p:cTn id="7" dur="500" fill="hold"/>
                                        <p:tgtEl>
                                          <p:spTgt spid="2539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39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3955">
                                            <p:txEl>
                                              <p:pRg st="3" end="3"/>
                                            </p:txEl>
                                          </p:spTgt>
                                        </p:tgtEl>
                                        <p:attrNameLst>
                                          <p:attrName>style.visibility</p:attrName>
                                        </p:attrNameLst>
                                      </p:cBhvr>
                                      <p:to>
                                        <p:strVal val="visible"/>
                                      </p:to>
                                    </p:set>
                                    <p:anim calcmode="lin" valueType="num">
                                      <p:cBhvr additive="base">
                                        <p:cTn id="13" dur="500" fill="hold"/>
                                        <p:tgtEl>
                                          <p:spTgt spid="25395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39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3955">
                                            <p:txEl>
                                              <p:pRg st="6" end="6"/>
                                            </p:txEl>
                                          </p:spTgt>
                                        </p:tgtEl>
                                        <p:attrNameLst>
                                          <p:attrName>style.visibility</p:attrName>
                                        </p:attrNameLst>
                                      </p:cBhvr>
                                      <p:to>
                                        <p:strVal val="visible"/>
                                      </p:to>
                                    </p:set>
                                    <p:anim calcmode="lin" valueType="num">
                                      <p:cBhvr additive="base">
                                        <p:cTn id="19" dur="500" fill="hold"/>
                                        <p:tgtEl>
                                          <p:spTgt spid="25395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395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jdelijke aanduiding voor datum 3"/>
          <p:cNvSpPr>
            <a:spLocks noGrp="1"/>
          </p:cNvSpPr>
          <p:nvPr>
            <p:ph type="dt" sz="quarter" idx="10"/>
          </p:nvPr>
        </p:nvSpPr>
        <p:spPr>
          <a:noFill/>
        </p:spPr>
        <p:txBody>
          <a:bodyPr/>
          <a:lstStyle>
            <a:lvl1pPr eaLnBrk="0" hangingPunct="0">
              <a:defRPr sz="2500">
                <a:solidFill>
                  <a:schemeClr val="tx1"/>
                </a:solidFill>
                <a:latin typeface="Georgia" pitchFamily="18" charset="0"/>
                <a:ea typeface="ＭＳ Ｐゴシック" pitchFamily="1" charset="-128"/>
              </a:defRPr>
            </a:lvl1pPr>
            <a:lvl2pPr marL="742950" indent="-285750" eaLnBrk="0" hangingPunct="0">
              <a:defRPr sz="2500">
                <a:solidFill>
                  <a:schemeClr val="tx1"/>
                </a:solidFill>
                <a:latin typeface="Georgia" pitchFamily="18" charset="0"/>
                <a:ea typeface="ＭＳ Ｐゴシック" pitchFamily="1" charset="-128"/>
              </a:defRPr>
            </a:lvl2pPr>
            <a:lvl3pPr marL="1143000" indent="-228600" eaLnBrk="0" hangingPunct="0">
              <a:defRPr sz="2500">
                <a:solidFill>
                  <a:schemeClr val="tx1"/>
                </a:solidFill>
                <a:latin typeface="Georgia" pitchFamily="18" charset="0"/>
                <a:ea typeface="ＭＳ Ｐゴシック" pitchFamily="1" charset="-128"/>
              </a:defRPr>
            </a:lvl3pPr>
            <a:lvl4pPr marL="1600200" indent="-228600" eaLnBrk="0" hangingPunct="0">
              <a:defRPr sz="2500">
                <a:solidFill>
                  <a:schemeClr val="tx1"/>
                </a:solidFill>
                <a:latin typeface="Georgia" pitchFamily="18" charset="0"/>
                <a:ea typeface="ＭＳ Ｐゴシック" pitchFamily="1" charset="-128"/>
              </a:defRPr>
            </a:lvl4pPr>
            <a:lvl5pPr marL="2057400" indent="-228600" eaLnBrk="0" hangingPunct="0">
              <a:defRPr sz="2500">
                <a:solidFill>
                  <a:schemeClr val="tx1"/>
                </a:solidFill>
                <a:latin typeface="Georgia" pitchFamily="18" charset="0"/>
                <a:ea typeface="ＭＳ Ｐゴシック" pitchFamily="1" charset="-128"/>
              </a:defRPr>
            </a:lvl5pPr>
            <a:lvl6pPr marL="25146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6pPr>
            <a:lvl7pPr marL="29718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7pPr>
            <a:lvl8pPr marL="34290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8pPr>
            <a:lvl9pPr marL="38862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9pPr>
          </a:lstStyle>
          <a:p>
            <a:r>
              <a:rPr lang="nl-NL" sz="1000" smtClean="0">
                <a:solidFill>
                  <a:schemeClr val="bg1">
                    <a:lumMod val="75000"/>
                  </a:schemeClr>
                </a:solidFill>
                <a:latin typeface="Verdana" pitchFamily="34" charset="0"/>
              </a:rPr>
              <a:t>20-09-2012</a:t>
            </a:r>
            <a:endParaRPr lang="nl-NL" sz="1000" dirty="0" smtClean="0">
              <a:solidFill>
                <a:schemeClr val="bg1">
                  <a:lumMod val="75000"/>
                </a:schemeClr>
              </a:solidFill>
              <a:latin typeface="Verdana" pitchFamily="34" charset="0"/>
            </a:endParaRPr>
          </a:p>
        </p:txBody>
      </p:sp>
      <p:sp>
        <p:nvSpPr>
          <p:cNvPr id="218114" name="Rectangle 2"/>
          <p:cNvSpPr>
            <a:spLocks noGrp="1" noChangeArrowheads="1"/>
          </p:cNvSpPr>
          <p:nvPr>
            <p:ph type="title"/>
          </p:nvPr>
        </p:nvSpPr>
        <p:spPr>
          <a:xfrm>
            <a:off x="457341" y="1484784"/>
            <a:ext cx="8208962" cy="720725"/>
          </a:xfrm>
        </p:spPr>
        <p:txBody>
          <a:bodyPr>
            <a:normAutofit fontScale="90000"/>
          </a:bodyPr>
          <a:lstStyle/>
          <a:p>
            <a:pPr eaLnBrk="1" hangingPunct="1"/>
            <a:r>
              <a:rPr lang="nl-NL" dirty="0" smtClean="0"/>
              <a:t>Zorg voor </a:t>
            </a:r>
            <a:r>
              <a:rPr lang="nl-NL" dirty="0" smtClean="0">
                <a:solidFill>
                  <a:srgbClr val="12CE1F"/>
                </a:solidFill>
              </a:rPr>
              <a:t>veiligheid</a:t>
            </a:r>
            <a:r>
              <a:rPr lang="nl-NL" dirty="0" smtClean="0"/>
              <a:t> in </a:t>
            </a:r>
            <a:r>
              <a:rPr lang="nl-NL" dirty="0" smtClean="0"/>
              <a:t>een </a:t>
            </a:r>
            <a:r>
              <a:rPr lang="nl-NL" dirty="0" err="1" smtClean="0"/>
              <a:t>lesgroep</a:t>
            </a:r>
            <a:r>
              <a:rPr lang="nl-NL" dirty="0" smtClean="0"/>
              <a:t>!!</a:t>
            </a:r>
          </a:p>
        </p:txBody>
      </p:sp>
      <p:graphicFrame>
        <p:nvGraphicFramePr>
          <p:cNvPr id="218115" name="Object 3"/>
          <p:cNvGraphicFramePr>
            <a:graphicFrameLocks noGrp="1" noChangeAspect="1"/>
          </p:cNvGraphicFramePr>
          <p:nvPr>
            <p:ph idx="1"/>
          </p:nvPr>
        </p:nvGraphicFramePr>
        <p:xfrm>
          <a:off x="4427538" y="2924175"/>
          <a:ext cx="4356100" cy="3387725"/>
        </p:xfrm>
        <a:graphic>
          <a:graphicData uri="http://schemas.openxmlformats.org/presentationml/2006/ole">
            <mc:AlternateContent xmlns:mc="http://schemas.openxmlformats.org/markup-compatibility/2006">
              <mc:Choice xmlns:v="urn:schemas-microsoft-com:vml" Requires="v">
                <p:oleObj spid="_x0000_s14358" name="Bitmapafbeelding" r:id="rId3" imgW="4704762" imgH="3657143" progId="Paint.Picture">
                  <p:embed/>
                </p:oleObj>
              </mc:Choice>
              <mc:Fallback>
                <p:oleObj name="Bitmapafbeelding" r:id="rId3" imgW="4704762" imgH="3657143"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2924175"/>
                        <a:ext cx="4356100" cy="338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18117" name="Text Box 5"/>
          <p:cNvSpPr txBox="1">
            <a:spLocks noChangeArrowheads="1"/>
          </p:cNvSpPr>
          <p:nvPr/>
        </p:nvSpPr>
        <p:spPr bwMode="auto">
          <a:xfrm>
            <a:off x="684213" y="2420888"/>
            <a:ext cx="3240087" cy="378565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bg2"/>
                </a:solidFill>
                <a:miter lim="800000"/>
                <a:headEnd/>
                <a:tailEnd/>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spAutoFit/>
          </a:bodyPr>
          <a:lstStyle>
            <a:lvl1pPr marL="457200" indent="-457200" eaLnBrk="0" hangingPunct="0">
              <a:defRPr sz="2500">
                <a:solidFill>
                  <a:schemeClr val="tx1"/>
                </a:solidFill>
                <a:latin typeface="Georgia" pitchFamily="18" charset="0"/>
                <a:ea typeface="ＭＳ Ｐゴシック" pitchFamily="1" charset="-128"/>
              </a:defRPr>
            </a:lvl1pPr>
            <a:lvl2pPr marL="742950" indent="-285750" eaLnBrk="0" hangingPunct="0">
              <a:defRPr sz="2500">
                <a:solidFill>
                  <a:schemeClr val="tx1"/>
                </a:solidFill>
                <a:latin typeface="Georgia" pitchFamily="18" charset="0"/>
                <a:ea typeface="ＭＳ Ｐゴシック" pitchFamily="1" charset="-128"/>
              </a:defRPr>
            </a:lvl2pPr>
            <a:lvl3pPr marL="1143000" indent="-228600" eaLnBrk="0" hangingPunct="0">
              <a:defRPr sz="2500">
                <a:solidFill>
                  <a:schemeClr val="tx1"/>
                </a:solidFill>
                <a:latin typeface="Georgia" pitchFamily="18" charset="0"/>
                <a:ea typeface="ＭＳ Ｐゴシック" pitchFamily="1" charset="-128"/>
              </a:defRPr>
            </a:lvl3pPr>
            <a:lvl4pPr marL="1600200" indent="-228600" eaLnBrk="0" hangingPunct="0">
              <a:defRPr sz="2500">
                <a:solidFill>
                  <a:schemeClr val="tx1"/>
                </a:solidFill>
                <a:latin typeface="Georgia" pitchFamily="18" charset="0"/>
                <a:ea typeface="ＭＳ Ｐゴシック" pitchFamily="1" charset="-128"/>
              </a:defRPr>
            </a:lvl4pPr>
            <a:lvl5pPr marL="2057400" indent="-228600" eaLnBrk="0" hangingPunct="0">
              <a:defRPr sz="2500">
                <a:solidFill>
                  <a:schemeClr val="tx1"/>
                </a:solidFill>
                <a:latin typeface="Georgia" pitchFamily="18" charset="0"/>
                <a:ea typeface="ＭＳ Ｐゴシック" pitchFamily="1" charset="-128"/>
              </a:defRPr>
            </a:lvl5pPr>
            <a:lvl6pPr marL="25146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6pPr>
            <a:lvl7pPr marL="29718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7pPr>
            <a:lvl8pPr marL="34290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8pPr>
            <a:lvl9pPr marL="38862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9pPr>
          </a:lstStyle>
          <a:p>
            <a:pPr algn="l" eaLnBrk="1" hangingPunct="1">
              <a:buFontTx/>
              <a:buAutoNum type="arabicPeriod"/>
            </a:pPr>
            <a:r>
              <a:rPr lang="nl-NL" sz="2400" dirty="0"/>
              <a:t>de ‘</a:t>
            </a:r>
            <a:r>
              <a:rPr lang="nl-NL" sz="2400" dirty="0" err="1"/>
              <a:t>quick</a:t>
            </a:r>
            <a:r>
              <a:rPr lang="nl-NL" sz="2400" dirty="0"/>
              <a:t> </a:t>
            </a:r>
            <a:r>
              <a:rPr lang="nl-NL" sz="2400" dirty="0" err="1"/>
              <a:t>and</a:t>
            </a:r>
            <a:r>
              <a:rPr lang="nl-NL" sz="2400" dirty="0"/>
              <a:t> dirty’: de emotionele, voor onmiddellijke respons</a:t>
            </a:r>
            <a:r>
              <a:rPr lang="nl-NL" sz="2400" dirty="0" smtClean="0"/>
              <a:t>.</a:t>
            </a:r>
          </a:p>
          <a:p>
            <a:pPr algn="l" eaLnBrk="1" hangingPunct="1">
              <a:buFontTx/>
              <a:buAutoNum type="arabicPeriod"/>
            </a:pPr>
            <a:endParaRPr lang="nl-NL" sz="2400" dirty="0"/>
          </a:p>
          <a:p>
            <a:pPr algn="l" eaLnBrk="1" hangingPunct="1">
              <a:buFontTx/>
              <a:buAutoNum type="arabicPeriod"/>
            </a:pPr>
            <a:r>
              <a:rPr lang="nl-NL" sz="2400" dirty="0"/>
              <a:t>De lange route : ‘de reactie van het verstand’, we hebben keuzes. </a:t>
            </a:r>
          </a:p>
        </p:txBody>
      </p:sp>
      <p:sp>
        <p:nvSpPr>
          <p:cNvPr id="2" name="Rechthoek 1"/>
          <p:cNvSpPr/>
          <p:nvPr/>
        </p:nvSpPr>
        <p:spPr>
          <a:xfrm>
            <a:off x="565379" y="423137"/>
            <a:ext cx="7992887" cy="707886"/>
          </a:xfrm>
          <a:prstGeom prst="rect">
            <a:avLst/>
          </a:prstGeom>
          <a:ln>
            <a:noFill/>
          </a:ln>
        </p:spPr>
        <p:txBody>
          <a:bodyPr wrap="square">
            <a:spAutoFit/>
          </a:bodyPr>
          <a:lstStyle/>
          <a:p>
            <a:pPr>
              <a:defRPr/>
            </a:pPr>
            <a:r>
              <a:rPr lang="nl-NL" sz="4000" dirty="0"/>
              <a:t>Gedrag volgt uit 2 routes in </a:t>
            </a:r>
            <a:r>
              <a:rPr lang="nl-NL" sz="4000" dirty="0" smtClean="0"/>
              <a:t>het brein:</a:t>
            </a:r>
            <a:endParaRPr lang="nl-NL" sz="4000" dirty="0"/>
          </a:p>
        </p:txBody>
      </p:sp>
      <p:sp>
        <p:nvSpPr>
          <p:cNvPr id="6" name="Tijdelijke aanduiding voor voettekst 5"/>
          <p:cNvSpPr>
            <a:spLocks noGrp="1"/>
          </p:cNvSpPr>
          <p:nvPr>
            <p:ph type="ftr" sz="quarter" idx="11"/>
          </p:nvPr>
        </p:nvSpPr>
        <p:spPr/>
        <p:txBody>
          <a:bodyPr/>
          <a:lstStyle/>
          <a:p>
            <a:r>
              <a:rPr lang="nl-NL" smtClean="0"/>
              <a:t>brein en studiesucces</a:t>
            </a:r>
            <a:endParaRPr lang="nl-NL" dirty="0"/>
          </a:p>
        </p:txBody>
      </p:sp>
      <p:sp>
        <p:nvSpPr>
          <p:cNvPr id="7" name="Tijdelijke aanduiding voor dianummer 6"/>
          <p:cNvSpPr>
            <a:spLocks noGrp="1"/>
          </p:cNvSpPr>
          <p:nvPr>
            <p:ph type="sldNum" sz="quarter" idx="12"/>
          </p:nvPr>
        </p:nvSpPr>
        <p:spPr/>
        <p:txBody>
          <a:bodyPr/>
          <a:lstStyle/>
          <a:p>
            <a:fld id="{EB7C4C22-4D1B-4F5D-9E5F-035948080F82}" type="slidenum">
              <a:rPr lang="nl-NL" smtClean="0"/>
              <a:t>33</a:t>
            </a:fld>
            <a:endParaRPr lang="nl-NL" dirty="0"/>
          </a:p>
        </p:txBody>
      </p:sp>
    </p:spTree>
    <p:extLst>
      <p:ext uri="{BB962C8B-B14F-4D97-AF65-F5344CB8AC3E}">
        <p14:creationId xmlns:p14="http://schemas.microsoft.com/office/powerpoint/2010/main" val="2792473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218114"/>
                                        </p:tgtEl>
                                      </p:cBhvr>
                                    </p:animEffect>
                                    <p:set>
                                      <p:cBhvr>
                                        <p:cTn id="7" dur="1" fill="hold">
                                          <p:stCondLst>
                                            <p:cond delay="499"/>
                                          </p:stCondLst>
                                        </p:cTn>
                                        <p:tgtEl>
                                          <p:spTgt spid="21811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1811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18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4" grpId="0"/>
      <p:bldP spid="218117" grpId="0"/>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jdelijke aanduiding voor datum 3"/>
          <p:cNvSpPr>
            <a:spLocks noGrp="1"/>
          </p:cNvSpPr>
          <p:nvPr>
            <p:ph type="dt" sz="quarter" idx="10"/>
          </p:nvPr>
        </p:nvSpPr>
        <p:spPr>
          <a:noFill/>
        </p:spPr>
        <p:txBody>
          <a:bodyPr/>
          <a:lstStyle>
            <a:lvl1pPr eaLnBrk="0" hangingPunct="0">
              <a:defRPr sz="2500">
                <a:solidFill>
                  <a:schemeClr val="tx1"/>
                </a:solidFill>
                <a:latin typeface="Georgia" pitchFamily="18" charset="0"/>
                <a:ea typeface="ＭＳ Ｐゴシック" pitchFamily="1" charset="-128"/>
              </a:defRPr>
            </a:lvl1pPr>
            <a:lvl2pPr marL="742950" indent="-285750" eaLnBrk="0" hangingPunct="0">
              <a:defRPr sz="2500">
                <a:solidFill>
                  <a:schemeClr val="tx1"/>
                </a:solidFill>
                <a:latin typeface="Georgia" pitchFamily="18" charset="0"/>
                <a:ea typeface="ＭＳ Ｐゴシック" pitchFamily="1" charset="-128"/>
              </a:defRPr>
            </a:lvl2pPr>
            <a:lvl3pPr marL="1143000" indent="-228600" eaLnBrk="0" hangingPunct="0">
              <a:defRPr sz="2500">
                <a:solidFill>
                  <a:schemeClr val="tx1"/>
                </a:solidFill>
                <a:latin typeface="Georgia" pitchFamily="18" charset="0"/>
                <a:ea typeface="ＭＳ Ｐゴシック" pitchFamily="1" charset="-128"/>
              </a:defRPr>
            </a:lvl3pPr>
            <a:lvl4pPr marL="1600200" indent="-228600" eaLnBrk="0" hangingPunct="0">
              <a:defRPr sz="2500">
                <a:solidFill>
                  <a:schemeClr val="tx1"/>
                </a:solidFill>
                <a:latin typeface="Georgia" pitchFamily="18" charset="0"/>
                <a:ea typeface="ＭＳ Ｐゴシック" pitchFamily="1" charset="-128"/>
              </a:defRPr>
            </a:lvl4pPr>
            <a:lvl5pPr marL="2057400" indent="-228600" eaLnBrk="0" hangingPunct="0">
              <a:defRPr sz="2500">
                <a:solidFill>
                  <a:schemeClr val="tx1"/>
                </a:solidFill>
                <a:latin typeface="Georgia" pitchFamily="18" charset="0"/>
                <a:ea typeface="ＭＳ Ｐゴシック" pitchFamily="1" charset="-128"/>
              </a:defRPr>
            </a:lvl5pPr>
            <a:lvl6pPr marL="25146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6pPr>
            <a:lvl7pPr marL="29718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7pPr>
            <a:lvl8pPr marL="34290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8pPr>
            <a:lvl9pPr marL="38862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9pPr>
          </a:lstStyle>
          <a:p>
            <a:r>
              <a:rPr lang="nl-NL" sz="1000" smtClean="0">
                <a:solidFill>
                  <a:schemeClr val="bg1">
                    <a:lumMod val="75000"/>
                  </a:schemeClr>
                </a:solidFill>
                <a:latin typeface="Verdana" pitchFamily="34" charset="0"/>
              </a:rPr>
              <a:t>20-09-2012</a:t>
            </a:r>
            <a:endParaRPr lang="nl-NL" sz="1000" dirty="0" smtClean="0">
              <a:solidFill>
                <a:schemeClr val="bg1">
                  <a:lumMod val="75000"/>
                </a:schemeClr>
              </a:solidFill>
              <a:latin typeface="Verdana" pitchFamily="34" charset="0"/>
            </a:endParaRPr>
          </a:p>
        </p:txBody>
      </p:sp>
      <p:sp>
        <p:nvSpPr>
          <p:cNvPr id="51204" name="Rectangle 2"/>
          <p:cNvSpPr>
            <a:spLocks noGrp="1" noChangeArrowheads="1"/>
          </p:cNvSpPr>
          <p:nvPr>
            <p:ph type="title"/>
          </p:nvPr>
        </p:nvSpPr>
        <p:spPr>
          <a:xfrm>
            <a:off x="539552" y="692696"/>
            <a:ext cx="8222358" cy="657225"/>
          </a:xfrm>
        </p:spPr>
        <p:txBody>
          <a:bodyPr>
            <a:noAutofit/>
          </a:bodyPr>
          <a:lstStyle/>
          <a:p>
            <a:pPr eaLnBrk="1" hangingPunct="1"/>
            <a:r>
              <a:rPr lang="nl-NL" dirty="0" smtClean="0"/>
              <a:t>Die </a:t>
            </a:r>
            <a:r>
              <a:rPr lang="nl-NL" dirty="0" smtClean="0"/>
              <a:t>lange route inzetten…</a:t>
            </a:r>
            <a:br>
              <a:rPr lang="nl-NL" dirty="0" smtClean="0"/>
            </a:br>
            <a:r>
              <a:rPr lang="nl-NL" dirty="0" smtClean="0"/>
              <a:t>hoe doe je dat?</a:t>
            </a:r>
          </a:p>
        </p:txBody>
      </p:sp>
      <p:pic>
        <p:nvPicPr>
          <p:cNvPr id="5120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635896" y="1685924"/>
            <a:ext cx="5256213" cy="4464050"/>
          </a:xfrm>
        </p:spPr>
      </p:pic>
      <p:sp>
        <p:nvSpPr>
          <p:cNvPr id="223236" name="Text Box 4"/>
          <p:cNvSpPr txBox="1">
            <a:spLocks noChangeArrowheads="1"/>
          </p:cNvSpPr>
          <p:nvPr/>
        </p:nvSpPr>
        <p:spPr bwMode="auto">
          <a:xfrm>
            <a:off x="684212" y="2132856"/>
            <a:ext cx="2663825" cy="35548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bg2"/>
                </a:solidFill>
                <a:miter lim="800000"/>
                <a:headEnd/>
                <a:tailEnd/>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spAutoFit/>
          </a:bodyPr>
          <a:lstStyle>
            <a:lvl1pPr eaLnBrk="0" hangingPunct="0">
              <a:defRPr sz="2500">
                <a:solidFill>
                  <a:schemeClr val="tx1"/>
                </a:solidFill>
                <a:latin typeface="Georgia" pitchFamily="18" charset="0"/>
                <a:ea typeface="ＭＳ Ｐゴシック" pitchFamily="1" charset="-128"/>
              </a:defRPr>
            </a:lvl1pPr>
            <a:lvl2pPr marL="742950" indent="-285750" eaLnBrk="0" hangingPunct="0">
              <a:defRPr sz="2500">
                <a:solidFill>
                  <a:schemeClr val="tx1"/>
                </a:solidFill>
                <a:latin typeface="Georgia" pitchFamily="18" charset="0"/>
                <a:ea typeface="ＭＳ Ｐゴシック" pitchFamily="1" charset="-128"/>
              </a:defRPr>
            </a:lvl2pPr>
            <a:lvl3pPr marL="1143000" indent="-228600" eaLnBrk="0" hangingPunct="0">
              <a:defRPr sz="2500">
                <a:solidFill>
                  <a:schemeClr val="tx1"/>
                </a:solidFill>
                <a:latin typeface="Georgia" pitchFamily="18" charset="0"/>
                <a:ea typeface="ＭＳ Ｐゴシック" pitchFamily="1" charset="-128"/>
              </a:defRPr>
            </a:lvl3pPr>
            <a:lvl4pPr marL="1600200" indent="-228600" eaLnBrk="0" hangingPunct="0">
              <a:defRPr sz="2500">
                <a:solidFill>
                  <a:schemeClr val="tx1"/>
                </a:solidFill>
                <a:latin typeface="Georgia" pitchFamily="18" charset="0"/>
                <a:ea typeface="ＭＳ Ｐゴシック" pitchFamily="1" charset="-128"/>
              </a:defRPr>
            </a:lvl4pPr>
            <a:lvl5pPr marL="2057400" indent="-228600" eaLnBrk="0" hangingPunct="0">
              <a:defRPr sz="2500">
                <a:solidFill>
                  <a:schemeClr val="tx1"/>
                </a:solidFill>
                <a:latin typeface="Georgia" pitchFamily="18" charset="0"/>
                <a:ea typeface="ＭＳ Ｐゴシック" pitchFamily="1" charset="-128"/>
              </a:defRPr>
            </a:lvl5pPr>
            <a:lvl6pPr marL="25146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6pPr>
            <a:lvl7pPr marL="29718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7pPr>
            <a:lvl8pPr marL="34290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8pPr>
            <a:lvl9pPr marL="38862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9pPr>
          </a:lstStyle>
          <a:p>
            <a:pPr eaLnBrk="1" hangingPunct="1"/>
            <a:r>
              <a:rPr lang="nl-NL" b="1" dirty="0"/>
              <a:t>Zelfbewustzijn </a:t>
            </a:r>
            <a:r>
              <a:rPr lang="nl-NL" b="1" dirty="0" smtClean="0"/>
              <a:t>vergroten</a:t>
            </a:r>
          </a:p>
          <a:p>
            <a:pPr eaLnBrk="1" hangingPunct="1"/>
            <a:r>
              <a:rPr lang="nl-NL" dirty="0" smtClean="0"/>
              <a:t> </a:t>
            </a:r>
            <a:endParaRPr lang="nl-NL" dirty="0"/>
          </a:p>
          <a:p>
            <a:pPr eaLnBrk="1" hangingPunct="1"/>
            <a:r>
              <a:rPr lang="nl-NL" dirty="0"/>
              <a:t>door jezelf te confronteren met (het verschil tussen) de werkelijkheid en je doelen.</a:t>
            </a:r>
          </a:p>
        </p:txBody>
      </p:sp>
      <p:sp>
        <p:nvSpPr>
          <p:cNvPr id="223238" name="Text Box 6"/>
          <p:cNvSpPr txBox="1">
            <a:spLocks noChangeArrowheads="1"/>
          </p:cNvSpPr>
          <p:nvPr/>
        </p:nvSpPr>
        <p:spPr bwMode="auto">
          <a:xfrm>
            <a:off x="-65337" y="6094412"/>
            <a:ext cx="921702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bg2"/>
                </a:solidFill>
                <a:miter lim="800000"/>
                <a:headEnd/>
                <a:tailEnd/>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wrap="none">
            <a:spAutoFit/>
          </a:bodyPr>
          <a:lstStyle>
            <a:lvl1pPr eaLnBrk="0" hangingPunct="0">
              <a:defRPr sz="2500">
                <a:solidFill>
                  <a:schemeClr val="tx1"/>
                </a:solidFill>
                <a:latin typeface="Georgia" pitchFamily="18" charset="0"/>
                <a:ea typeface="ＭＳ Ｐゴシック" pitchFamily="1" charset="-128"/>
              </a:defRPr>
            </a:lvl1pPr>
            <a:lvl2pPr marL="742950" indent="-285750" eaLnBrk="0" hangingPunct="0">
              <a:defRPr sz="2500">
                <a:solidFill>
                  <a:schemeClr val="tx1"/>
                </a:solidFill>
                <a:latin typeface="Georgia" pitchFamily="18" charset="0"/>
                <a:ea typeface="ＭＳ Ｐゴシック" pitchFamily="1" charset="-128"/>
              </a:defRPr>
            </a:lvl2pPr>
            <a:lvl3pPr marL="1143000" indent="-228600" eaLnBrk="0" hangingPunct="0">
              <a:defRPr sz="2500">
                <a:solidFill>
                  <a:schemeClr val="tx1"/>
                </a:solidFill>
                <a:latin typeface="Georgia" pitchFamily="18" charset="0"/>
                <a:ea typeface="ＭＳ Ｐゴシック" pitchFamily="1" charset="-128"/>
              </a:defRPr>
            </a:lvl3pPr>
            <a:lvl4pPr marL="1600200" indent="-228600" eaLnBrk="0" hangingPunct="0">
              <a:defRPr sz="2500">
                <a:solidFill>
                  <a:schemeClr val="tx1"/>
                </a:solidFill>
                <a:latin typeface="Georgia" pitchFamily="18" charset="0"/>
                <a:ea typeface="ＭＳ Ｐゴシック" pitchFamily="1" charset="-128"/>
              </a:defRPr>
            </a:lvl4pPr>
            <a:lvl5pPr marL="2057400" indent="-228600" eaLnBrk="0" hangingPunct="0">
              <a:defRPr sz="2500">
                <a:solidFill>
                  <a:schemeClr val="tx1"/>
                </a:solidFill>
                <a:latin typeface="Georgia" pitchFamily="18" charset="0"/>
                <a:ea typeface="ＭＳ Ｐゴシック" pitchFamily="1" charset="-128"/>
              </a:defRPr>
            </a:lvl5pPr>
            <a:lvl6pPr marL="25146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6pPr>
            <a:lvl7pPr marL="29718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7pPr>
            <a:lvl8pPr marL="34290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8pPr>
            <a:lvl9pPr marL="38862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9pPr>
          </a:lstStyle>
          <a:p>
            <a:pPr eaLnBrk="1" hangingPunct="1"/>
            <a:r>
              <a:rPr lang="nl-NL" sz="2000" dirty="0">
                <a:solidFill>
                  <a:schemeClr val="accent2"/>
                </a:solidFill>
              </a:rPr>
              <a:t>Voorbeelden: </a:t>
            </a:r>
            <a:r>
              <a:rPr lang="nl-NL" sz="2000" dirty="0">
                <a:solidFill>
                  <a:schemeClr val="accent2"/>
                </a:solidFill>
                <a:hlinkClick r:id="rId3"/>
              </a:rPr>
              <a:t>wekker</a:t>
            </a:r>
            <a:r>
              <a:rPr lang="nl-NL" sz="2000" dirty="0">
                <a:solidFill>
                  <a:schemeClr val="accent2"/>
                </a:solidFill>
              </a:rPr>
              <a:t> ver weg zetten, spiegel in koelkast, spiegel op portemonnee</a:t>
            </a:r>
          </a:p>
        </p:txBody>
      </p:sp>
      <p:sp>
        <p:nvSpPr>
          <p:cNvPr id="5" name="Tijdelijke aanduiding voor voettekst 4"/>
          <p:cNvSpPr>
            <a:spLocks noGrp="1"/>
          </p:cNvSpPr>
          <p:nvPr>
            <p:ph type="ftr" sz="quarter" idx="11"/>
          </p:nvPr>
        </p:nvSpPr>
        <p:spPr/>
        <p:txBody>
          <a:bodyPr/>
          <a:lstStyle/>
          <a:p>
            <a:r>
              <a:rPr lang="nl-NL" smtClean="0"/>
              <a:t>brein en studiesucces</a:t>
            </a:r>
            <a:endParaRPr lang="nl-NL" dirty="0"/>
          </a:p>
        </p:txBody>
      </p:sp>
      <p:sp>
        <p:nvSpPr>
          <p:cNvPr id="6" name="Tijdelijke aanduiding voor dianummer 5"/>
          <p:cNvSpPr>
            <a:spLocks noGrp="1"/>
          </p:cNvSpPr>
          <p:nvPr>
            <p:ph type="sldNum" sz="quarter" idx="12"/>
          </p:nvPr>
        </p:nvSpPr>
        <p:spPr/>
        <p:txBody>
          <a:bodyPr/>
          <a:lstStyle/>
          <a:p>
            <a:fld id="{EB7C4C22-4D1B-4F5D-9E5F-035948080F82}" type="slidenum">
              <a:rPr lang="nl-NL" smtClean="0"/>
              <a:t>34</a:t>
            </a:fld>
            <a:endParaRPr lang="nl-NL" dirty="0"/>
          </a:p>
        </p:txBody>
      </p:sp>
    </p:spTree>
    <p:extLst>
      <p:ext uri="{BB962C8B-B14F-4D97-AF65-F5344CB8AC3E}">
        <p14:creationId xmlns:p14="http://schemas.microsoft.com/office/powerpoint/2010/main" val="1737414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3236"/>
                                        </p:tgtEl>
                                        <p:attrNameLst>
                                          <p:attrName>style.visibility</p:attrName>
                                        </p:attrNameLst>
                                      </p:cBhvr>
                                      <p:to>
                                        <p:strVal val="visible"/>
                                      </p:to>
                                    </p:set>
                                    <p:anim calcmode="lin" valueType="num">
                                      <p:cBhvr additive="base">
                                        <p:cTn id="7" dur="500" fill="hold"/>
                                        <p:tgtEl>
                                          <p:spTgt spid="223236"/>
                                        </p:tgtEl>
                                        <p:attrNameLst>
                                          <p:attrName>ppt_x</p:attrName>
                                        </p:attrNameLst>
                                      </p:cBhvr>
                                      <p:tavLst>
                                        <p:tav tm="0">
                                          <p:val>
                                            <p:strVal val="#ppt_x"/>
                                          </p:val>
                                        </p:tav>
                                        <p:tav tm="100000">
                                          <p:val>
                                            <p:strVal val="#ppt_x"/>
                                          </p:val>
                                        </p:tav>
                                      </p:tavLst>
                                    </p:anim>
                                    <p:anim calcmode="lin" valueType="num">
                                      <p:cBhvr additive="base">
                                        <p:cTn id="8" dur="500" fill="hold"/>
                                        <p:tgtEl>
                                          <p:spTgt spid="22323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3238"/>
                                        </p:tgtEl>
                                        <p:attrNameLst>
                                          <p:attrName>style.visibility</p:attrName>
                                        </p:attrNameLst>
                                      </p:cBhvr>
                                      <p:to>
                                        <p:strVal val="visible"/>
                                      </p:to>
                                    </p:set>
                                    <p:anim calcmode="lin" valueType="num">
                                      <p:cBhvr additive="base">
                                        <p:cTn id="13" dur="500" fill="hold"/>
                                        <p:tgtEl>
                                          <p:spTgt spid="223238"/>
                                        </p:tgtEl>
                                        <p:attrNameLst>
                                          <p:attrName>ppt_x</p:attrName>
                                        </p:attrNameLst>
                                      </p:cBhvr>
                                      <p:tavLst>
                                        <p:tav tm="0">
                                          <p:val>
                                            <p:strVal val="#ppt_x"/>
                                          </p:val>
                                        </p:tav>
                                        <p:tav tm="100000">
                                          <p:val>
                                            <p:strVal val="#ppt_x"/>
                                          </p:val>
                                        </p:tav>
                                      </p:tavLst>
                                    </p:anim>
                                    <p:anim calcmode="lin" valueType="num">
                                      <p:cBhvr additive="base">
                                        <p:cTn id="14" dur="500" fill="hold"/>
                                        <p:tgtEl>
                                          <p:spTgt spid="2232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6" grpId="0"/>
      <p:bldP spid="22323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atum 3"/>
          <p:cNvSpPr>
            <a:spLocks noGrp="1"/>
          </p:cNvSpPr>
          <p:nvPr>
            <p:ph type="dt" sz="quarter" idx="10"/>
          </p:nvPr>
        </p:nvSpPr>
        <p:spPr>
          <a:noFill/>
        </p:spPr>
        <p:txBody>
          <a:bodyPr/>
          <a:lstStyle>
            <a:lvl1pPr eaLnBrk="0" hangingPunct="0">
              <a:defRPr sz="2500">
                <a:solidFill>
                  <a:schemeClr val="tx1"/>
                </a:solidFill>
                <a:latin typeface="Georgia" pitchFamily="18" charset="0"/>
                <a:ea typeface="ＭＳ Ｐゴシック" pitchFamily="1" charset="-128"/>
              </a:defRPr>
            </a:lvl1pPr>
            <a:lvl2pPr marL="742950" indent="-285750" eaLnBrk="0" hangingPunct="0">
              <a:defRPr sz="2500">
                <a:solidFill>
                  <a:schemeClr val="tx1"/>
                </a:solidFill>
                <a:latin typeface="Georgia" pitchFamily="18" charset="0"/>
                <a:ea typeface="ＭＳ Ｐゴシック" pitchFamily="1" charset="-128"/>
              </a:defRPr>
            </a:lvl2pPr>
            <a:lvl3pPr marL="1143000" indent="-228600" eaLnBrk="0" hangingPunct="0">
              <a:defRPr sz="2500">
                <a:solidFill>
                  <a:schemeClr val="tx1"/>
                </a:solidFill>
                <a:latin typeface="Georgia" pitchFamily="18" charset="0"/>
                <a:ea typeface="ＭＳ Ｐゴシック" pitchFamily="1" charset="-128"/>
              </a:defRPr>
            </a:lvl3pPr>
            <a:lvl4pPr marL="1600200" indent="-228600" eaLnBrk="0" hangingPunct="0">
              <a:defRPr sz="2500">
                <a:solidFill>
                  <a:schemeClr val="tx1"/>
                </a:solidFill>
                <a:latin typeface="Georgia" pitchFamily="18" charset="0"/>
                <a:ea typeface="ＭＳ Ｐゴシック" pitchFamily="1" charset="-128"/>
              </a:defRPr>
            </a:lvl4pPr>
            <a:lvl5pPr marL="2057400" indent="-228600" eaLnBrk="0" hangingPunct="0">
              <a:defRPr sz="2500">
                <a:solidFill>
                  <a:schemeClr val="tx1"/>
                </a:solidFill>
                <a:latin typeface="Georgia" pitchFamily="18" charset="0"/>
                <a:ea typeface="ＭＳ Ｐゴシック" pitchFamily="1" charset="-128"/>
              </a:defRPr>
            </a:lvl5pPr>
            <a:lvl6pPr marL="25146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6pPr>
            <a:lvl7pPr marL="29718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7pPr>
            <a:lvl8pPr marL="34290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8pPr>
            <a:lvl9pPr marL="38862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9pPr>
          </a:lstStyle>
          <a:p>
            <a:r>
              <a:rPr lang="nl-NL" sz="1000" smtClean="0">
                <a:solidFill>
                  <a:schemeClr val="bg1">
                    <a:lumMod val="75000"/>
                  </a:schemeClr>
                </a:solidFill>
                <a:latin typeface="Verdana" pitchFamily="34" charset="0"/>
              </a:rPr>
              <a:t>20-09-2012</a:t>
            </a:r>
            <a:endParaRPr lang="nl-NL" sz="1000" dirty="0" smtClean="0">
              <a:solidFill>
                <a:schemeClr val="bg1">
                  <a:lumMod val="75000"/>
                </a:schemeClr>
              </a:solidFill>
              <a:latin typeface="Verdana" pitchFamily="34" charset="0"/>
            </a:endParaRPr>
          </a:p>
        </p:txBody>
      </p:sp>
      <p:sp>
        <p:nvSpPr>
          <p:cNvPr id="52228" name="Rectangle 2"/>
          <p:cNvSpPr>
            <a:spLocks noGrp="1" noChangeArrowheads="1"/>
          </p:cNvSpPr>
          <p:nvPr>
            <p:ph type="title"/>
          </p:nvPr>
        </p:nvSpPr>
        <p:spPr>
          <a:xfrm>
            <a:off x="684213" y="476672"/>
            <a:ext cx="8137525" cy="5760640"/>
          </a:xfrm>
        </p:spPr>
        <p:txBody>
          <a:bodyPr>
            <a:normAutofit/>
          </a:bodyPr>
          <a:lstStyle/>
          <a:p>
            <a:pPr eaLnBrk="1" hangingPunct="1"/>
            <a:r>
              <a:rPr lang="nl-NL" sz="4000" dirty="0" smtClean="0"/>
              <a:t>Stel: gewenst gedrag  ≠ actueel gedrag </a:t>
            </a:r>
            <a:r>
              <a:rPr lang="nl-NL" sz="2800" dirty="0" smtClean="0"/>
              <a:t/>
            </a:r>
            <a:br>
              <a:rPr lang="nl-NL" sz="2800" dirty="0" smtClean="0"/>
            </a:br>
            <a:r>
              <a:rPr lang="nl-NL" sz="2800" dirty="0" smtClean="0"/>
              <a:t/>
            </a:r>
            <a:br>
              <a:rPr lang="nl-NL" sz="2800" dirty="0" smtClean="0"/>
            </a:br>
            <a:r>
              <a:rPr lang="nl-NL" sz="2800" dirty="0" smtClean="0"/>
              <a:t>Bijvoorbeeld: </a:t>
            </a:r>
            <a:r>
              <a:rPr lang="nl-NL" sz="2800" dirty="0" smtClean="0"/>
              <a:t>mijn doel is meer studeren, </a:t>
            </a:r>
            <a:br>
              <a:rPr lang="nl-NL" sz="2800" dirty="0" smtClean="0"/>
            </a:br>
            <a:r>
              <a:rPr lang="nl-NL" sz="2800" dirty="0" smtClean="0"/>
              <a:t>minder bier drinken</a:t>
            </a:r>
            <a:br>
              <a:rPr lang="nl-NL" sz="2800" dirty="0" smtClean="0"/>
            </a:br>
            <a:r>
              <a:rPr lang="nl-NL" sz="2800" dirty="0" smtClean="0"/>
              <a:t/>
            </a:r>
            <a:br>
              <a:rPr lang="nl-NL" sz="2800" dirty="0" smtClean="0"/>
            </a:br>
            <a:r>
              <a:rPr lang="nl-NL" sz="2800" dirty="0"/>
              <a:t/>
            </a:r>
            <a:br>
              <a:rPr lang="nl-NL" sz="2800" dirty="0"/>
            </a:br>
            <a:r>
              <a:rPr lang="nl-NL" sz="2800" dirty="0" smtClean="0"/>
              <a:t>Maar….</a:t>
            </a:r>
            <a:br>
              <a:rPr lang="nl-NL" sz="2800" dirty="0" smtClean="0"/>
            </a:br>
            <a:r>
              <a:rPr lang="nl-NL" sz="2800" dirty="0" smtClean="0"/>
              <a:t/>
            </a:r>
            <a:br>
              <a:rPr lang="nl-NL" sz="2800" dirty="0" smtClean="0"/>
            </a:br>
            <a:r>
              <a:rPr lang="nl-NL" sz="2800" dirty="0"/>
              <a:t/>
            </a:r>
            <a:br>
              <a:rPr lang="nl-NL" sz="2800" dirty="0"/>
            </a:br>
            <a:r>
              <a:rPr lang="nl-NL" sz="2800" dirty="0" smtClean="0"/>
              <a:t/>
            </a:r>
            <a:br>
              <a:rPr lang="nl-NL" sz="2800" dirty="0" smtClean="0"/>
            </a:br>
            <a:r>
              <a:rPr lang="nl-NL" sz="2800" dirty="0" smtClean="0"/>
              <a:t>ik zit in de kroeg, het is 23.30 uur en ik heb morgen een tentamen.</a:t>
            </a:r>
          </a:p>
        </p:txBody>
      </p:sp>
      <p:pic>
        <p:nvPicPr>
          <p:cNvPr id="52229"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699792" y="2852936"/>
            <a:ext cx="4320480" cy="2116948"/>
          </a:xfrm>
        </p:spPr>
      </p:pic>
      <p:sp>
        <p:nvSpPr>
          <p:cNvPr id="5" name="Tijdelijke aanduiding voor voettekst 4"/>
          <p:cNvSpPr>
            <a:spLocks noGrp="1"/>
          </p:cNvSpPr>
          <p:nvPr>
            <p:ph type="ftr" sz="quarter" idx="11"/>
          </p:nvPr>
        </p:nvSpPr>
        <p:spPr/>
        <p:txBody>
          <a:bodyPr/>
          <a:lstStyle/>
          <a:p>
            <a:r>
              <a:rPr lang="nl-NL" smtClean="0"/>
              <a:t>brein en studiesucces</a:t>
            </a:r>
            <a:endParaRPr lang="nl-NL" dirty="0"/>
          </a:p>
        </p:txBody>
      </p:sp>
      <p:sp>
        <p:nvSpPr>
          <p:cNvPr id="6" name="Tijdelijke aanduiding voor dianummer 5"/>
          <p:cNvSpPr>
            <a:spLocks noGrp="1"/>
          </p:cNvSpPr>
          <p:nvPr>
            <p:ph type="sldNum" sz="quarter" idx="12"/>
          </p:nvPr>
        </p:nvSpPr>
        <p:spPr/>
        <p:txBody>
          <a:bodyPr/>
          <a:lstStyle/>
          <a:p>
            <a:fld id="{EB7C4C22-4D1B-4F5D-9E5F-035948080F82}" type="slidenum">
              <a:rPr lang="nl-NL" smtClean="0"/>
              <a:t>35</a:t>
            </a:fld>
            <a:endParaRPr lang="nl-NL" dirty="0"/>
          </a:p>
        </p:txBody>
      </p:sp>
    </p:spTree>
    <p:extLst>
      <p:ext uri="{BB962C8B-B14F-4D97-AF65-F5344CB8AC3E}">
        <p14:creationId xmlns:p14="http://schemas.microsoft.com/office/powerpoint/2010/main" val="3448769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jdelijke aanduiding voor datum 3"/>
          <p:cNvSpPr>
            <a:spLocks noGrp="1"/>
          </p:cNvSpPr>
          <p:nvPr>
            <p:ph type="dt" sz="quarter" idx="10"/>
          </p:nvPr>
        </p:nvSpPr>
        <p:spPr>
          <a:noFill/>
        </p:spPr>
        <p:txBody>
          <a:bodyPr/>
          <a:lstStyle>
            <a:lvl1pPr eaLnBrk="0" hangingPunct="0">
              <a:defRPr sz="2500">
                <a:solidFill>
                  <a:schemeClr val="tx1"/>
                </a:solidFill>
                <a:latin typeface="Georgia" pitchFamily="18" charset="0"/>
                <a:ea typeface="ＭＳ Ｐゴシック" pitchFamily="1" charset="-128"/>
              </a:defRPr>
            </a:lvl1pPr>
            <a:lvl2pPr marL="742950" indent="-285750" eaLnBrk="0" hangingPunct="0">
              <a:defRPr sz="2500">
                <a:solidFill>
                  <a:schemeClr val="tx1"/>
                </a:solidFill>
                <a:latin typeface="Georgia" pitchFamily="18" charset="0"/>
                <a:ea typeface="ＭＳ Ｐゴシック" pitchFamily="1" charset="-128"/>
              </a:defRPr>
            </a:lvl2pPr>
            <a:lvl3pPr marL="1143000" indent="-228600" eaLnBrk="0" hangingPunct="0">
              <a:defRPr sz="2500">
                <a:solidFill>
                  <a:schemeClr val="tx1"/>
                </a:solidFill>
                <a:latin typeface="Georgia" pitchFamily="18" charset="0"/>
                <a:ea typeface="ＭＳ Ｐゴシック" pitchFamily="1" charset="-128"/>
              </a:defRPr>
            </a:lvl3pPr>
            <a:lvl4pPr marL="1600200" indent="-228600" eaLnBrk="0" hangingPunct="0">
              <a:defRPr sz="2500">
                <a:solidFill>
                  <a:schemeClr val="tx1"/>
                </a:solidFill>
                <a:latin typeface="Georgia" pitchFamily="18" charset="0"/>
                <a:ea typeface="ＭＳ Ｐゴシック" pitchFamily="1" charset="-128"/>
              </a:defRPr>
            </a:lvl4pPr>
            <a:lvl5pPr marL="2057400" indent="-228600" eaLnBrk="0" hangingPunct="0">
              <a:defRPr sz="2500">
                <a:solidFill>
                  <a:schemeClr val="tx1"/>
                </a:solidFill>
                <a:latin typeface="Georgia" pitchFamily="18" charset="0"/>
                <a:ea typeface="ＭＳ Ｐゴシック" pitchFamily="1" charset="-128"/>
              </a:defRPr>
            </a:lvl5pPr>
            <a:lvl6pPr marL="25146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6pPr>
            <a:lvl7pPr marL="29718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7pPr>
            <a:lvl8pPr marL="34290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8pPr>
            <a:lvl9pPr marL="38862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9pPr>
          </a:lstStyle>
          <a:p>
            <a:r>
              <a:rPr lang="nl-NL" sz="1000" smtClean="0">
                <a:solidFill>
                  <a:schemeClr val="bg1">
                    <a:lumMod val="75000"/>
                  </a:schemeClr>
                </a:solidFill>
                <a:latin typeface="Verdana" pitchFamily="34" charset="0"/>
              </a:rPr>
              <a:t>20-09-2012</a:t>
            </a:r>
            <a:endParaRPr lang="nl-NL" sz="1000" dirty="0" smtClean="0">
              <a:solidFill>
                <a:schemeClr val="bg1">
                  <a:lumMod val="75000"/>
                </a:schemeClr>
              </a:solidFill>
              <a:latin typeface="Verdana" pitchFamily="34" charset="0"/>
            </a:endParaRPr>
          </a:p>
        </p:txBody>
      </p:sp>
      <p:sp>
        <p:nvSpPr>
          <p:cNvPr id="53252" name="Rectangle 2"/>
          <p:cNvSpPr>
            <a:spLocks noGrp="1" noChangeArrowheads="1"/>
          </p:cNvSpPr>
          <p:nvPr>
            <p:ph type="title"/>
          </p:nvPr>
        </p:nvSpPr>
        <p:spPr>
          <a:xfrm>
            <a:off x="683568" y="188640"/>
            <a:ext cx="7643192" cy="1143000"/>
          </a:xfrm>
        </p:spPr>
        <p:txBody>
          <a:bodyPr/>
          <a:lstStyle/>
          <a:p>
            <a:pPr eaLnBrk="1" hangingPunct="1"/>
            <a:r>
              <a:rPr lang="nl-NL" dirty="0" smtClean="0"/>
              <a:t>Drie opties:</a:t>
            </a:r>
          </a:p>
        </p:txBody>
      </p:sp>
      <p:sp>
        <p:nvSpPr>
          <p:cNvPr id="238595" name="Rectangle 3"/>
          <p:cNvSpPr>
            <a:spLocks noGrp="1" noChangeArrowheads="1"/>
          </p:cNvSpPr>
          <p:nvPr>
            <p:ph type="body" idx="1"/>
          </p:nvPr>
        </p:nvSpPr>
        <p:spPr>
          <a:xfrm>
            <a:off x="683568" y="1268760"/>
            <a:ext cx="7934325" cy="4248150"/>
          </a:xfrm>
        </p:spPr>
        <p:txBody>
          <a:bodyPr>
            <a:normAutofit fontScale="92500" lnSpcReduction="20000"/>
          </a:bodyPr>
          <a:lstStyle/>
          <a:p>
            <a:pPr marL="476250" indent="-476250" eaLnBrk="1" hangingPunct="1">
              <a:buFontTx/>
              <a:buAutoNum type="arabicPeriod"/>
            </a:pPr>
            <a:r>
              <a:rPr lang="nl-NL" dirty="0" smtClean="0"/>
              <a:t>Gedrag aanpassen aan doel (ik verlaat de kroeg en ga op tijd slapen om morgen fit te zijn).</a:t>
            </a:r>
          </a:p>
          <a:p>
            <a:pPr marL="476250" indent="-476250" eaLnBrk="1" hangingPunct="1">
              <a:buFontTx/>
              <a:buAutoNum type="arabicPeriod"/>
            </a:pPr>
            <a:endParaRPr lang="nl-NL" dirty="0" smtClean="0"/>
          </a:p>
          <a:p>
            <a:pPr marL="476250" indent="-476250" eaLnBrk="1" hangingPunct="1">
              <a:buFontTx/>
              <a:buAutoNum type="arabicPeriod"/>
            </a:pPr>
            <a:r>
              <a:rPr lang="nl-NL" dirty="0" smtClean="0"/>
              <a:t>Doel aanpassen aan mijn gedrag (ach, wat geeft het als je brak bent, je weet altijd wel </a:t>
            </a:r>
            <a:r>
              <a:rPr lang="nl-NL" dirty="0" smtClean="0"/>
              <a:t>iets!).</a:t>
            </a:r>
            <a:endParaRPr lang="nl-NL" dirty="0" smtClean="0"/>
          </a:p>
          <a:p>
            <a:pPr marL="476250" indent="-476250" eaLnBrk="1" hangingPunct="1">
              <a:buFontTx/>
              <a:buAutoNum type="arabicPeriod"/>
            </a:pPr>
            <a:endParaRPr lang="nl-NL" dirty="0" smtClean="0"/>
          </a:p>
          <a:p>
            <a:pPr marL="476250" indent="-476250" eaLnBrk="1" hangingPunct="1">
              <a:buFontTx/>
              <a:buAutoNum type="arabicPeriod"/>
            </a:pPr>
            <a:r>
              <a:rPr lang="nl-NL" dirty="0" smtClean="0"/>
              <a:t>Zelfbewustzijn verminderen (zoveel drinken dat je er niet meer aan denkt).</a:t>
            </a:r>
          </a:p>
        </p:txBody>
      </p:sp>
      <p:sp>
        <p:nvSpPr>
          <p:cNvPr id="238596" name="Text Box 4"/>
          <p:cNvSpPr txBox="1">
            <a:spLocks noChangeArrowheads="1"/>
          </p:cNvSpPr>
          <p:nvPr/>
        </p:nvSpPr>
        <p:spPr bwMode="auto">
          <a:xfrm rot="-646893">
            <a:off x="5597113" y="5294239"/>
            <a:ext cx="3171825" cy="13234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bg2"/>
                </a:solidFill>
                <a:miter lim="800000"/>
                <a:headEnd/>
                <a:tailEnd/>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spAutoFit/>
          </a:bodyPr>
          <a:lstStyle>
            <a:lvl1pPr eaLnBrk="0" hangingPunct="0">
              <a:defRPr sz="2500">
                <a:solidFill>
                  <a:schemeClr val="tx1"/>
                </a:solidFill>
                <a:latin typeface="Georgia" pitchFamily="18" charset="0"/>
                <a:ea typeface="ＭＳ Ｐゴシック" pitchFamily="1" charset="-128"/>
              </a:defRPr>
            </a:lvl1pPr>
            <a:lvl2pPr marL="742950" indent="-285750" eaLnBrk="0" hangingPunct="0">
              <a:defRPr sz="2500">
                <a:solidFill>
                  <a:schemeClr val="tx1"/>
                </a:solidFill>
                <a:latin typeface="Georgia" pitchFamily="18" charset="0"/>
                <a:ea typeface="ＭＳ Ｐゴシック" pitchFamily="1" charset="-128"/>
              </a:defRPr>
            </a:lvl2pPr>
            <a:lvl3pPr marL="1143000" indent="-228600" eaLnBrk="0" hangingPunct="0">
              <a:defRPr sz="2500">
                <a:solidFill>
                  <a:schemeClr val="tx1"/>
                </a:solidFill>
                <a:latin typeface="Georgia" pitchFamily="18" charset="0"/>
                <a:ea typeface="ＭＳ Ｐゴシック" pitchFamily="1" charset="-128"/>
              </a:defRPr>
            </a:lvl3pPr>
            <a:lvl4pPr marL="1600200" indent="-228600" eaLnBrk="0" hangingPunct="0">
              <a:defRPr sz="2500">
                <a:solidFill>
                  <a:schemeClr val="tx1"/>
                </a:solidFill>
                <a:latin typeface="Georgia" pitchFamily="18" charset="0"/>
                <a:ea typeface="ＭＳ Ｐゴシック" pitchFamily="1" charset="-128"/>
              </a:defRPr>
            </a:lvl4pPr>
            <a:lvl5pPr marL="2057400" indent="-228600" eaLnBrk="0" hangingPunct="0">
              <a:defRPr sz="2500">
                <a:solidFill>
                  <a:schemeClr val="tx1"/>
                </a:solidFill>
                <a:latin typeface="Georgia" pitchFamily="18" charset="0"/>
                <a:ea typeface="ＭＳ Ｐゴシック" pitchFamily="1" charset="-128"/>
              </a:defRPr>
            </a:lvl5pPr>
            <a:lvl6pPr marL="25146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6pPr>
            <a:lvl7pPr marL="29718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7pPr>
            <a:lvl8pPr marL="34290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8pPr>
            <a:lvl9pPr marL="38862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9pPr>
          </a:lstStyle>
          <a:p>
            <a:pPr eaLnBrk="1" hangingPunct="1"/>
            <a:r>
              <a:rPr lang="nl-NL" sz="2000" dirty="0">
                <a:solidFill>
                  <a:schemeClr val="hlink"/>
                </a:solidFill>
                <a:latin typeface="Comic Sans MS" pitchFamily="66" charset="0"/>
              </a:rPr>
              <a:t>of games spelen op internet.. </a:t>
            </a:r>
            <a:r>
              <a:rPr lang="nl-NL" sz="2000" dirty="0"/>
              <a:t>Gebeurt </a:t>
            </a:r>
            <a:r>
              <a:rPr lang="nl-NL" sz="2000" dirty="0" smtClean="0"/>
              <a:t>best vaak </a:t>
            </a:r>
            <a:r>
              <a:rPr lang="nl-NL" sz="2000" dirty="0"/>
              <a:t>onder jongeren: gamen om te vergeten </a:t>
            </a:r>
          </a:p>
        </p:txBody>
      </p:sp>
      <p:sp>
        <p:nvSpPr>
          <p:cNvPr id="5" name="Tijdelijke aanduiding voor voettekst 4"/>
          <p:cNvSpPr>
            <a:spLocks noGrp="1"/>
          </p:cNvSpPr>
          <p:nvPr>
            <p:ph type="ftr" sz="quarter" idx="11"/>
          </p:nvPr>
        </p:nvSpPr>
        <p:spPr/>
        <p:txBody>
          <a:bodyPr/>
          <a:lstStyle/>
          <a:p>
            <a:r>
              <a:rPr lang="nl-NL" smtClean="0"/>
              <a:t>brein en studiesucces</a:t>
            </a:r>
            <a:endParaRPr lang="nl-NL" dirty="0"/>
          </a:p>
        </p:txBody>
      </p:sp>
      <p:sp>
        <p:nvSpPr>
          <p:cNvPr id="6" name="Tijdelijke aanduiding voor dianummer 5"/>
          <p:cNvSpPr>
            <a:spLocks noGrp="1"/>
          </p:cNvSpPr>
          <p:nvPr>
            <p:ph type="sldNum" sz="quarter" idx="12"/>
          </p:nvPr>
        </p:nvSpPr>
        <p:spPr/>
        <p:txBody>
          <a:bodyPr/>
          <a:lstStyle/>
          <a:p>
            <a:fld id="{EB7C4C22-4D1B-4F5D-9E5F-035948080F82}" type="slidenum">
              <a:rPr lang="nl-NL" smtClean="0"/>
              <a:t>36</a:t>
            </a:fld>
            <a:endParaRPr lang="nl-NL" dirty="0"/>
          </a:p>
        </p:txBody>
      </p:sp>
    </p:spTree>
    <p:extLst>
      <p:ext uri="{BB962C8B-B14F-4D97-AF65-F5344CB8AC3E}">
        <p14:creationId xmlns:p14="http://schemas.microsoft.com/office/powerpoint/2010/main" val="1895502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8595">
                                            <p:txEl>
                                              <p:pRg st="2" end="2"/>
                                            </p:txEl>
                                          </p:spTgt>
                                        </p:tgtEl>
                                        <p:attrNameLst>
                                          <p:attrName>style.visibility</p:attrName>
                                        </p:attrNameLst>
                                      </p:cBhvr>
                                      <p:to>
                                        <p:strVal val="visible"/>
                                      </p:to>
                                    </p:set>
                                    <p:anim calcmode="lin" valueType="num">
                                      <p:cBhvr additive="base">
                                        <p:cTn id="7" dur="500" fill="hold"/>
                                        <p:tgtEl>
                                          <p:spTgt spid="23859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85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38595">
                                            <p:txEl>
                                              <p:pRg st="4" end="4"/>
                                            </p:txEl>
                                          </p:spTgt>
                                        </p:tgtEl>
                                        <p:attrNameLst>
                                          <p:attrName>style.visibility</p:attrName>
                                        </p:attrNameLst>
                                      </p:cBhvr>
                                      <p:to>
                                        <p:strVal val="visible"/>
                                      </p:to>
                                    </p:set>
                                    <p:anim calcmode="lin" valueType="num">
                                      <p:cBhvr additive="base">
                                        <p:cTn id="13" dur="500" fill="hold"/>
                                        <p:tgtEl>
                                          <p:spTgt spid="23859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85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9" presetClass="entr" presetSubtype="10" fill="hold" nodeType="clickEffect">
                                  <p:stCondLst>
                                    <p:cond delay="0"/>
                                  </p:stCondLst>
                                  <p:childTnLst>
                                    <p:set>
                                      <p:cBhvr>
                                        <p:cTn id="18" dur="1" fill="hold">
                                          <p:stCondLst>
                                            <p:cond delay="0"/>
                                          </p:stCondLst>
                                        </p:cTn>
                                        <p:tgtEl>
                                          <p:spTgt spid="238596">
                                            <p:txEl>
                                              <p:pRg st="0" end="0"/>
                                            </p:txEl>
                                          </p:spTgt>
                                        </p:tgtEl>
                                        <p:attrNameLst>
                                          <p:attrName>style.visibility</p:attrName>
                                        </p:attrNameLst>
                                      </p:cBhvr>
                                      <p:to>
                                        <p:strVal val="visible"/>
                                      </p:to>
                                    </p:set>
                                    <p:anim calcmode="lin" valueType="num">
                                      <p:cBhvr>
                                        <p:cTn id="19" dur="2000" fill="hold"/>
                                        <p:tgtEl>
                                          <p:spTgt spid="238596">
                                            <p:txEl>
                                              <p:pRg st="0" end="0"/>
                                            </p:txEl>
                                          </p:spTgt>
                                        </p:tgtEl>
                                        <p:attrNameLst>
                                          <p:attrName>ppt_w</p:attrName>
                                        </p:attrNameLst>
                                      </p:cBhvr>
                                      <p:tavLst>
                                        <p:tav tm="0" fmla="#ppt_w*sin(2.5*pi*$)">
                                          <p:val>
                                            <p:fltVal val="0"/>
                                          </p:val>
                                        </p:tav>
                                        <p:tav tm="100000">
                                          <p:val>
                                            <p:fltVal val="1"/>
                                          </p:val>
                                        </p:tav>
                                      </p:tavLst>
                                    </p:anim>
                                    <p:anim calcmode="lin" valueType="num">
                                      <p:cBhvr>
                                        <p:cTn id="20" dur="2000" fill="hold"/>
                                        <p:tgtEl>
                                          <p:spTgt spid="23859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jdelijke aanduiding voor datum 4"/>
          <p:cNvSpPr>
            <a:spLocks noGrp="1"/>
          </p:cNvSpPr>
          <p:nvPr>
            <p:ph type="dt" sz="quarter" idx="10"/>
          </p:nvPr>
        </p:nvSpPr>
        <p:spPr>
          <a:noFill/>
        </p:spPr>
        <p:txBody>
          <a:bodyPr/>
          <a:lstStyle>
            <a:lvl1pPr eaLnBrk="0" hangingPunct="0">
              <a:defRPr sz="2500">
                <a:solidFill>
                  <a:schemeClr val="tx1"/>
                </a:solidFill>
                <a:latin typeface="Georgia" pitchFamily="18" charset="0"/>
                <a:ea typeface="ＭＳ Ｐゴシック" pitchFamily="1" charset="-128"/>
              </a:defRPr>
            </a:lvl1pPr>
            <a:lvl2pPr marL="742950" indent="-285750" eaLnBrk="0" hangingPunct="0">
              <a:defRPr sz="2500">
                <a:solidFill>
                  <a:schemeClr val="tx1"/>
                </a:solidFill>
                <a:latin typeface="Georgia" pitchFamily="18" charset="0"/>
                <a:ea typeface="ＭＳ Ｐゴシック" pitchFamily="1" charset="-128"/>
              </a:defRPr>
            </a:lvl2pPr>
            <a:lvl3pPr marL="1143000" indent="-228600" eaLnBrk="0" hangingPunct="0">
              <a:defRPr sz="2500">
                <a:solidFill>
                  <a:schemeClr val="tx1"/>
                </a:solidFill>
                <a:latin typeface="Georgia" pitchFamily="18" charset="0"/>
                <a:ea typeface="ＭＳ Ｐゴシック" pitchFamily="1" charset="-128"/>
              </a:defRPr>
            </a:lvl3pPr>
            <a:lvl4pPr marL="1600200" indent="-228600" eaLnBrk="0" hangingPunct="0">
              <a:defRPr sz="2500">
                <a:solidFill>
                  <a:schemeClr val="tx1"/>
                </a:solidFill>
                <a:latin typeface="Georgia" pitchFamily="18" charset="0"/>
                <a:ea typeface="ＭＳ Ｐゴシック" pitchFamily="1" charset="-128"/>
              </a:defRPr>
            </a:lvl4pPr>
            <a:lvl5pPr marL="2057400" indent="-228600" eaLnBrk="0" hangingPunct="0">
              <a:defRPr sz="2500">
                <a:solidFill>
                  <a:schemeClr val="tx1"/>
                </a:solidFill>
                <a:latin typeface="Georgia" pitchFamily="18" charset="0"/>
                <a:ea typeface="ＭＳ Ｐゴシック" pitchFamily="1" charset="-128"/>
              </a:defRPr>
            </a:lvl5pPr>
            <a:lvl6pPr marL="25146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6pPr>
            <a:lvl7pPr marL="29718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7pPr>
            <a:lvl8pPr marL="34290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8pPr>
            <a:lvl9pPr marL="38862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9pPr>
          </a:lstStyle>
          <a:p>
            <a:r>
              <a:rPr lang="nl-NL" sz="1000" smtClean="0">
                <a:solidFill>
                  <a:schemeClr val="bg1">
                    <a:lumMod val="75000"/>
                  </a:schemeClr>
                </a:solidFill>
                <a:latin typeface="Verdana" pitchFamily="34" charset="0"/>
              </a:rPr>
              <a:t>20-09-2012</a:t>
            </a:r>
            <a:endParaRPr lang="nl-NL" sz="1000" dirty="0" smtClean="0">
              <a:solidFill>
                <a:schemeClr val="bg1">
                  <a:lumMod val="75000"/>
                </a:schemeClr>
              </a:solidFill>
              <a:latin typeface="Verdana" pitchFamily="34" charset="0"/>
            </a:endParaRPr>
          </a:p>
        </p:txBody>
      </p:sp>
      <p:sp>
        <p:nvSpPr>
          <p:cNvPr id="54276" name="Rectangle 2"/>
          <p:cNvSpPr>
            <a:spLocks noGrp="1" noChangeArrowheads="1"/>
          </p:cNvSpPr>
          <p:nvPr>
            <p:ph type="title"/>
          </p:nvPr>
        </p:nvSpPr>
        <p:spPr>
          <a:xfrm>
            <a:off x="1043608" y="476672"/>
            <a:ext cx="7934325" cy="657225"/>
          </a:xfrm>
        </p:spPr>
        <p:txBody>
          <a:bodyPr>
            <a:normAutofit fontScale="90000"/>
          </a:bodyPr>
          <a:lstStyle/>
          <a:p>
            <a:pPr eaLnBrk="1" hangingPunct="1"/>
            <a:r>
              <a:rPr lang="nl-NL" dirty="0" smtClean="0"/>
              <a:t>Levert het dopamine op?</a:t>
            </a:r>
          </a:p>
        </p:txBody>
      </p:sp>
      <p:sp>
        <p:nvSpPr>
          <p:cNvPr id="230403" name="Rectangle 3"/>
          <p:cNvSpPr>
            <a:spLocks noGrp="1" noChangeArrowheads="1"/>
          </p:cNvSpPr>
          <p:nvPr>
            <p:ph type="body" sz="half" idx="1"/>
          </p:nvPr>
        </p:nvSpPr>
        <p:spPr>
          <a:xfrm>
            <a:off x="539552" y="1628800"/>
            <a:ext cx="8280400" cy="4248150"/>
          </a:xfrm>
        </p:spPr>
        <p:txBody>
          <a:bodyPr/>
          <a:lstStyle/>
          <a:p>
            <a:pPr eaLnBrk="1" hangingPunct="1">
              <a:lnSpc>
                <a:spcPct val="90000"/>
              </a:lnSpc>
            </a:pPr>
            <a:endParaRPr lang="nl-NL" sz="2400" dirty="0" smtClean="0"/>
          </a:p>
          <a:p>
            <a:pPr eaLnBrk="1" hangingPunct="1">
              <a:lnSpc>
                <a:spcPct val="90000"/>
              </a:lnSpc>
            </a:pPr>
            <a:r>
              <a:rPr lang="nl-NL" sz="2400" dirty="0" smtClean="0"/>
              <a:t>We leren van wat goed gaat, </a:t>
            </a:r>
            <a:r>
              <a:rPr lang="nl-NL" sz="2400" dirty="0" smtClean="0">
                <a:solidFill>
                  <a:schemeClr val="accent2"/>
                </a:solidFill>
              </a:rPr>
              <a:t>NIETS</a:t>
            </a:r>
            <a:r>
              <a:rPr lang="nl-NL" sz="2400" dirty="0" smtClean="0"/>
              <a:t> van iets wat we </a:t>
            </a:r>
            <a:r>
              <a:rPr lang="nl-NL" sz="2400" i="1" dirty="0" smtClean="0"/>
              <a:t>niet</a:t>
            </a:r>
            <a:r>
              <a:rPr lang="nl-NL" sz="2400" dirty="0" smtClean="0"/>
              <a:t> meer moeten doen. </a:t>
            </a:r>
            <a:r>
              <a:rPr lang="nl-NL" sz="2400" dirty="0" smtClean="0"/>
              <a:t>Dus complimenteer </a:t>
            </a:r>
            <a:r>
              <a:rPr lang="nl-NL" sz="2400" dirty="0" smtClean="0"/>
              <a:t>en beloon zo (door de persoon zelf gewenst) gedrag.</a:t>
            </a:r>
          </a:p>
          <a:p>
            <a:pPr eaLnBrk="1" hangingPunct="1">
              <a:lnSpc>
                <a:spcPct val="90000"/>
              </a:lnSpc>
            </a:pPr>
            <a:endParaRPr lang="nl-NL" sz="2400" dirty="0" smtClean="0"/>
          </a:p>
          <a:p>
            <a:pPr eaLnBrk="1" hangingPunct="1">
              <a:lnSpc>
                <a:spcPct val="90000"/>
              </a:lnSpc>
            </a:pPr>
            <a:r>
              <a:rPr lang="nl-NL" sz="2400" dirty="0" smtClean="0"/>
              <a:t>Doe voor, demonstreer, leg uit, hersenen kunnen niet zomaar iets zelf verzinnen, ze kopiëren en herhalen vooral.</a:t>
            </a:r>
          </a:p>
          <a:p>
            <a:pPr eaLnBrk="1" hangingPunct="1">
              <a:lnSpc>
                <a:spcPct val="90000"/>
              </a:lnSpc>
            </a:pPr>
            <a:endParaRPr lang="nl-NL" sz="2400" dirty="0" smtClean="0"/>
          </a:p>
          <a:p>
            <a:pPr eaLnBrk="1" hangingPunct="1">
              <a:lnSpc>
                <a:spcPct val="90000"/>
              </a:lnSpc>
            </a:pPr>
            <a:r>
              <a:rPr lang="nl-NL" sz="2400" dirty="0" smtClean="0"/>
              <a:t>Sluit aan bij wat </a:t>
            </a:r>
            <a:r>
              <a:rPr lang="nl-NL" sz="2400" dirty="0" smtClean="0"/>
              <a:t>iemand zelf </a:t>
            </a:r>
            <a:r>
              <a:rPr lang="nl-NL" sz="2400" dirty="0" smtClean="0"/>
              <a:t>wil, je kunt niet iemand anders motiveren iets te willen. Het moet belonend zijn voor de persoon </a:t>
            </a:r>
            <a:r>
              <a:rPr lang="nl-NL" sz="2400" dirty="0" err="1" smtClean="0"/>
              <a:t>zèlf</a:t>
            </a:r>
            <a:r>
              <a:rPr lang="nl-NL" sz="2400" dirty="0" smtClean="0"/>
              <a:t>.</a:t>
            </a:r>
          </a:p>
        </p:txBody>
      </p:sp>
      <p:sp>
        <p:nvSpPr>
          <p:cNvPr id="5" name="Tijdelijke aanduiding voor voettekst 4"/>
          <p:cNvSpPr>
            <a:spLocks noGrp="1"/>
          </p:cNvSpPr>
          <p:nvPr>
            <p:ph type="ftr" sz="quarter" idx="12"/>
          </p:nvPr>
        </p:nvSpPr>
        <p:spPr/>
        <p:txBody>
          <a:bodyPr/>
          <a:lstStyle/>
          <a:p>
            <a:r>
              <a:rPr lang="nl-NL" smtClean="0"/>
              <a:t>brein en studiesucces</a:t>
            </a:r>
            <a:endParaRPr lang="nl-NL" dirty="0"/>
          </a:p>
        </p:txBody>
      </p:sp>
      <p:sp>
        <p:nvSpPr>
          <p:cNvPr id="6" name="Tijdelijke aanduiding voor dianummer 5"/>
          <p:cNvSpPr>
            <a:spLocks noGrp="1"/>
          </p:cNvSpPr>
          <p:nvPr>
            <p:ph type="sldNum" sz="quarter" idx="11"/>
          </p:nvPr>
        </p:nvSpPr>
        <p:spPr/>
        <p:txBody>
          <a:bodyPr/>
          <a:lstStyle/>
          <a:p>
            <a:pPr>
              <a:defRPr/>
            </a:pPr>
            <a:r>
              <a:rPr lang="nl-NL" smtClean="0"/>
              <a:t> </a:t>
            </a:r>
            <a:fld id="{7F82DA80-A62F-485E-BEEE-BF0BED25AEC2}" type="slidenum">
              <a:rPr lang="nl-NL" smtClean="0"/>
              <a:pPr>
                <a:defRPr/>
              </a:pPr>
              <a:t>37</a:t>
            </a:fld>
            <a:endParaRPr lang="nl-NL" dirty="0"/>
          </a:p>
        </p:txBody>
      </p:sp>
    </p:spTree>
    <p:extLst>
      <p:ext uri="{BB962C8B-B14F-4D97-AF65-F5344CB8AC3E}">
        <p14:creationId xmlns:p14="http://schemas.microsoft.com/office/powerpoint/2010/main" val="34195216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04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040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04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jdelijke aanduiding voor datum 3"/>
          <p:cNvSpPr>
            <a:spLocks noGrp="1"/>
          </p:cNvSpPr>
          <p:nvPr>
            <p:ph type="dt" sz="quarter" idx="10"/>
          </p:nvPr>
        </p:nvSpPr>
        <p:spPr>
          <a:noFill/>
        </p:spPr>
        <p:txBody>
          <a:bodyPr/>
          <a:lstStyle>
            <a:lvl1pPr eaLnBrk="0" hangingPunct="0">
              <a:defRPr sz="2500">
                <a:solidFill>
                  <a:schemeClr val="tx1"/>
                </a:solidFill>
                <a:latin typeface="Georgia" pitchFamily="18" charset="0"/>
                <a:ea typeface="ＭＳ Ｐゴシック" pitchFamily="1" charset="-128"/>
              </a:defRPr>
            </a:lvl1pPr>
            <a:lvl2pPr marL="742950" indent="-285750" eaLnBrk="0" hangingPunct="0">
              <a:defRPr sz="2500">
                <a:solidFill>
                  <a:schemeClr val="tx1"/>
                </a:solidFill>
                <a:latin typeface="Georgia" pitchFamily="18" charset="0"/>
                <a:ea typeface="ＭＳ Ｐゴシック" pitchFamily="1" charset="-128"/>
              </a:defRPr>
            </a:lvl2pPr>
            <a:lvl3pPr marL="1143000" indent="-228600" eaLnBrk="0" hangingPunct="0">
              <a:defRPr sz="2500">
                <a:solidFill>
                  <a:schemeClr val="tx1"/>
                </a:solidFill>
                <a:latin typeface="Georgia" pitchFamily="18" charset="0"/>
                <a:ea typeface="ＭＳ Ｐゴシック" pitchFamily="1" charset="-128"/>
              </a:defRPr>
            </a:lvl3pPr>
            <a:lvl4pPr marL="1600200" indent="-228600" eaLnBrk="0" hangingPunct="0">
              <a:defRPr sz="2500">
                <a:solidFill>
                  <a:schemeClr val="tx1"/>
                </a:solidFill>
                <a:latin typeface="Georgia" pitchFamily="18" charset="0"/>
                <a:ea typeface="ＭＳ Ｐゴシック" pitchFamily="1" charset="-128"/>
              </a:defRPr>
            </a:lvl4pPr>
            <a:lvl5pPr marL="2057400" indent="-228600" eaLnBrk="0" hangingPunct="0">
              <a:defRPr sz="2500">
                <a:solidFill>
                  <a:schemeClr val="tx1"/>
                </a:solidFill>
                <a:latin typeface="Georgia" pitchFamily="18" charset="0"/>
                <a:ea typeface="ＭＳ Ｐゴシック" pitchFamily="1" charset="-128"/>
              </a:defRPr>
            </a:lvl5pPr>
            <a:lvl6pPr marL="25146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6pPr>
            <a:lvl7pPr marL="29718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7pPr>
            <a:lvl8pPr marL="34290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8pPr>
            <a:lvl9pPr marL="38862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9pPr>
          </a:lstStyle>
          <a:p>
            <a:r>
              <a:rPr lang="nl-NL" sz="1000" smtClean="0">
                <a:solidFill>
                  <a:schemeClr val="bg1">
                    <a:lumMod val="75000"/>
                  </a:schemeClr>
                </a:solidFill>
                <a:latin typeface="Verdana" pitchFamily="34" charset="0"/>
              </a:rPr>
              <a:t>20-09-2012</a:t>
            </a:r>
            <a:endParaRPr lang="nl-NL" sz="1000" dirty="0" smtClean="0">
              <a:solidFill>
                <a:schemeClr val="bg1">
                  <a:lumMod val="75000"/>
                </a:schemeClr>
              </a:solidFill>
              <a:latin typeface="Verdana" pitchFamily="34" charset="0"/>
            </a:endParaRPr>
          </a:p>
        </p:txBody>
      </p:sp>
      <p:sp>
        <p:nvSpPr>
          <p:cNvPr id="55300" name="Rectangle 2"/>
          <p:cNvSpPr>
            <a:spLocks noGrp="1" noChangeArrowheads="1"/>
          </p:cNvSpPr>
          <p:nvPr>
            <p:ph type="title"/>
          </p:nvPr>
        </p:nvSpPr>
        <p:spPr/>
        <p:txBody>
          <a:bodyPr/>
          <a:lstStyle/>
          <a:p>
            <a:pPr eaLnBrk="1" hangingPunct="1"/>
            <a:r>
              <a:rPr lang="nl-NL" smtClean="0"/>
              <a:t>Nog een paar zaken:</a:t>
            </a:r>
          </a:p>
        </p:txBody>
      </p:sp>
      <p:sp>
        <p:nvSpPr>
          <p:cNvPr id="165891" name="Rectangle 3"/>
          <p:cNvSpPr>
            <a:spLocks noGrp="1" noChangeArrowheads="1"/>
          </p:cNvSpPr>
          <p:nvPr>
            <p:ph type="body" idx="1"/>
          </p:nvPr>
        </p:nvSpPr>
        <p:spPr/>
        <p:txBody>
          <a:bodyPr>
            <a:normAutofit lnSpcReduction="10000"/>
          </a:bodyPr>
          <a:lstStyle/>
          <a:p>
            <a:pPr algn="ctr" eaLnBrk="1" hangingPunct="1">
              <a:buFontTx/>
              <a:buNone/>
            </a:pPr>
            <a:r>
              <a:rPr lang="nl-NL" sz="3800" dirty="0" smtClean="0"/>
              <a:t>Gedrag telt, niet het voornemen</a:t>
            </a:r>
          </a:p>
          <a:p>
            <a:pPr algn="ctr" eaLnBrk="1" hangingPunct="1">
              <a:buFontTx/>
              <a:buNone/>
            </a:pPr>
            <a:endParaRPr lang="nl-NL" sz="3800" dirty="0" smtClean="0"/>
          </a:p>
          <a:p>
            <a:pPr algn="ctr" eaLnBrk="1" hangingPunct="1">
              <a:buFontTx/>
              <a:buNone/>
            </a:pPr>
            <a:r>
              <a:rPr lang="nl-NL" sz="3800" dirty="0" smtClean="0"/>
              <a:t>Stimuleer de lange route, vermijd angst en dreiging</a:t>
            </a:r>
          </a:p>
          <a:p>
            <a:pPr algn="ctr" eaLnBrk="1" hangingPunct="1">
              <a:buFontTx/>
              <a:buNone/>
            </a:pPr>
            <a:r>
              <a:rPr lang="nl-NL" sz="3800" dirty="0" smtClean="0"/>
              <a:t> </a:t>
            </a:r>
          </a:p>
          <a:p>
            <a:pPr algn="ctr" eaLnBrk="1" hangingPunct="1">
              <a:buFontTx/>
              <a:buNone/>
            </a:pPr>
            <a:r>
              <a:rPr lang="nl-NL" sz="3800" dirty="0" smtClean="0"/>
              <a:t>Doe wat werkt en geef vooral positieve feedback aan jezelf en anderen</a:t>
            </a:r>
          </a:p>
        </p:txBody>
      </p:sp>
      <p:sp>
        <p:nvSpPr>
          <p:cNvPr id="5" name="Tijdelijke aanduiding voor voettekst 4"/>
          <p:cNvSpPr>
            <a:spLocks noGrp="1"/>
          </p:cNvSpPr>
          <p:nvPr>
            <p:ph type="ftr" sz="quarter" idx="11"/>
          </p:nvPr>
        </p:nvSpPr>
        <p:spPr/>
        <p:txBody>
          <a:bodyPr/>
          <a:lstStyle/>
          <a:p>
            <a:r>
              <a:rPr lang="nl-NL" smtClean="0"/>
              <a:t>brein en studiesucces</a:t>
            </a:r>
            <a:endParaRPr lang="nl-NL" dirty="0"/>
          </a:p>
        </p:txBody>
      </p:sp>
      <p:sp>
        <p:nvSpPr>
          <p:cNvPr id="6" name="Tijdelijke aanduiding voor dianummer 5"/>
          <p:cNvSpPr>
            <a:spLocks noGrp="1"/>
          </p:cNvSpPr>
          <p:nvPr>
            <p:ph type="sldNum" sz="quarter" idx="12"/>
          </p:nvPr>
        </p:nvSpPr>
        <p:spPr/>
        <p:txBody>
          <a:bodyPr/>
          <a:lstStyle/>
          <a:p>
            <a:fld id="{EB7C4C22-4D1B-4F5D-9E5F-035948080F82}" type="slidenum">
              <a:rPr lang="nl-NL" smtClean="0"/>
              <a:t>38</a:t>
            </a:fld>
            <a:endParaRPr lang="nl-NL" dirty="0"/>
          </a:p>
        </p:txBody>
      </p:sp>
    </p:spTree>
    <p:extLst>
      <p:ext uri="{BB962C8B-B14F-4D97-AF65-F5344CB8AC3E}">
        <p14:creationId xmlns:p14="http://schemas.microsoft.com/office/powerpoint/2010/main" val="3004516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5891">
                                            <p:txEl>
                                              <p:pRg st="0" end="0"/>
                                            </p:txEl>
                                          </p:spTgt>
                                        </p:tgtEl>
                                        <p:attrNameLst>
                                          <p:attrName>style.visibility</p:attrName>
                                        </p:attrNameLst>
                                      </p:cBhvr>
                                      <p:to>
                                        <p:strVal val="visible"/>
                                      </p:to>
                                    </p:set>
                                    <p:anim calcmode="lin" valueType="num">
                                      <p:cBhvr additive="base">
                                        <p:cTn id="7" dur="500" fill="hold"/>
                                        <p:tgtEl>
                                          <p:spTgt spid="165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5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5891">
                                            <p:txEl>
                                              <p:pRg st="2" end="2"/>
                                            </p:txEl>
                                          </p:spTgt>
                                        </p:tgtEl>
                                        <p:attrNameLst>
                                          <p:attrName>style.visibility</p:attrName>
                                        </p:attrNameLst>
                                      </p:cBhvr>
                                      <p:to>
                                        <p:strVal val="visible"/>
                                      </p:to>
                                    </p:set>
                                    <p:anim calcmode="lin" valueType="num">
                                      <p:cBhvr additive="base">
                                        <p:cTn id="13" dur="500" fill="hold"/>
                                        <p:tgtEl>
                                          <p:spTgt spid="16589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58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65891">
                                            <p:txEl>
                                              <p:pRg st="4" end="4"/>
                                            </p:txEl>
                                          </p:spTgt>
                                        </p:tgtEl>
                                        <p:attrNameLst>
                                          <p:attrName>style.visibility</p:attrName>
                                        </p:attrNameLst>
                                      </p:cBhvr>
                                      <p:to>
                                        <p:strVal val="visible"/>
                                      </p:to>
                                    </p:set>
                                    <p:anim calcmode="lin" valueType="num">
                                      <p:cBhvr additive="base">
                                        <p:cTn id="19" dur="500" fill="hold"/>
                                        <p:tgtEl>
                                          <p:spTgt spid="16589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589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51720" y="274638"/>
            <a:ext cx="6635080" cy="1143000"/>
          </a:xfrm>
        </p:spPr>
        <p:txBody>
          <a:bodyPr/>
          <a:lstStyle/>
          <a:p>
            <a:r>
              <a:rPr lang="nl-NL" dirty="0" smtClean="0"/>
              <a:t>Het brein is hot……..</a:t>
            </a:r>
            <a:endParaRPr lang="nl-NL" dirty="0"/>
          </a:p>
        </p:txBody>
      </p:sp>
      <p:sp>
        <p:nvSpPr>
          <p:cNvPr id="4" name="Tijdelijke aanduiding voor datum 3"/>
          <p:cNvSpPr>
            <a:spLocks noGrp="1"/>
          </p:cNvSpPr>
          <p:nvPr>
            <p:ph type="dt" sz="half" idx="10"/>
          </p:nvPr>
        </p:nvSpPr>
        <p:spPr>
          <a:xfrm>
            <a:off x="457200" y="6356350"/>
            <a:ext cx="2133600" cy="365125"/>
          </a:xfrm>
        </p:spPr>
        <p:txBody>
          <a:bodyPr/>
          <a:lstStyle/>
          <a:p>
            <a:r>
              <a:rPr lang="nl-NL" smtClean="0"/>
              <a:t>20-09-2012</a:t>
            </a:r>
            <a:endParaRPr lang="nl-NL"/>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04" y="1556792"/>
            <a:ext cx="3198816"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64088" y="1628800"/>
            <a:ext cx="3176291" cy="2749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2"/>
          <p:cNvSpPr txBox="1">
            <a:spLocks noChangeArrowheads="1"/>
          </p:cNvSpPr>
          <p:nvPr/>
        </p:nvSpPr>
        <p:spPr>
          <a:xfrm>
            <a:off x="3491880" y="4617132"/>
            <a:ext cx="5472608" cy="12241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4000" dirty="0" err="1" smtClean="0">
                <a:solidFill>
                  <a:schemeClr val="tx2">
                    <a:lumMod val="75000"/>
                  </a:schemeClr>
                </a:solidFill>
              </a:rPr>
              <a:t>Study</a:t>
            </a:r>
            <a:r>
              <a:rPr lang="nl-NL" sz="4000" dirty="0" smtClean="0">
                <a:solidFill>
                  <a:schemeClr val="tx2">
                    <a:lumMod val="75000"/>
                  </a:schemeClr>
                </a:solidFill>
              </a:rPr>
              <a:t> hard or </a:t>
            </a:r>
          </a:p>
          <a:p>
            <a:r>
              <a:rPr lang="nl-NL" sz="4000" dirty="0" err="1" smtClean="0">
                <a:solidFill>
                  <a:schemeClr val="tx2">
                    <a:lumMod val="75000"/>
                  </a:schemeClr>
                </a:solidFill>
              </a:rPr>
              <a:t>study</a:t>
            </a:r>
            <a:r>
              <a:rPr lang="nl-NL" sz="4000" dirty="0" smtClean="0">
                <a:solidFill>
                  <a:schemeClr val="tx2">
                    <a:lumMod val="75000"/>
                  </a:schemeClr>
                </a:solidFill>
              </a:rPr>
              <a:t> smart?</a:t>
            </a:r>
          </a:p>
        </p:txBody>
      </p:sp>
      <p:sp>
        <p:nvSpPr>
          <p:cNvPr id="6" name="Tijdelijke aanduiding voor voettekst 5"/>
          <p:cNvSpPr>
            <a:spLocks noGrp="1"/>
          </p:cNvSpPr>
          <p:nvPr>
            <p:ph type="ftr" sz="quarter" idx="11"/>
          </p:nvPr>
        </p:nvSpPr>
        <p:spPr/>
        <p:txBody>
          <a:bodyPr/>
          <a:lstStyle/>
          <a:p>
            <a:r>
              <a:rPr lang="nl-NL" dirty="0" smtClean="0"/>
              <a:t>brein en studiesucces</a:t>
            </a:r>
            <a:endParaRPr lang="nl-NL" dirty="0"/>
          </a:p>
        </p:txBody>
      </p:sp>
      <p:sp>
        <p:nvSpPr>
          <p:cNvPr id="8" name="Tijdelijke aanduiding voor dianummer 7"/>
          <p:cNvSpPr>
            <a:spLocks noGrp="1"/>
          </p:cNvSpPr>
          <p:nvPr>
            <p:ph type="sldNum" sz="quarter" idx="12"/>
          </p:nvPr>
        </p:nvSpPr>
        <p:spPr/>
        <p:txBody>
          <a:bodyPr/>
          <a:lstStyle/>
          <a:p>
            <a:fld id="{EB7C4C22-4D1B-4F5D-9E5F-035948080F82}" type="slidenum">
              <a:rPr lang="nl-NL" smtClean="0"/>
              <a:t>39</a:t>
            </a:fld>
            <a:endParaRPr lang="nl-NL" dirty="0"/>
          </a:p>
        </p:txBody>
      </p:sp>
      <p:sp>
        <p:nvSpPr>
          <p:cNvPr id="5" name="Tekstvak 4"/>
          <p:cNvSpPr txBox="1"/>
          <p:nvPr/>
        </p:nvSpPr>
        <p:spPr>
          <a:xfrm>
            <a:off x="7173804" y="4581128"/>
            <a:ext cx="1152128" cy="707886"/>
          </a:xfrm>
          <a:prstGeom prst="rect">
            <a:avLst/>
          </a:prstGeom>
          <a:solidFill>
            <a:schemeClr val="bg1"/>
          </a:solidFill>
        </p:spPr>
        <p:txBody>
          <a:bodyPr wrap="square" rtlCol="0">
            <a:spAutoFit/>
          </a:bodyPr>
          <a:lstStyle/>
          <a:p>
            <a:r>
              <a:rPr lang="nl-NL" sz="4000" dirty="0" err="1" smtClean="0">
                <a:solidFill>
                  <a:srgbClr val="FF0000"/>
                </a:solidFill>
                <a:latin typeface="+mj-lt"/>
              </a:rPr>
              <a:t>and</a:t>
            </a:r>
            <a:endParaRPr lang="nl-NL" sz="4000" dirty="0">
              <a:solidFill>
                <a:srgbClr val="FF0000"/>
              </a:solidFill>
              <a:latin typeface="+mj-lt"/>
            </a:endParaRPr>
          </a:p>
        </p:txBody>
      </p:sp>
      <p:sp>
        <p:nvSpPr>
          <p:cNvPr id="7" name="Tekstvak 6"/>
          <p:cNvSpPr txBox="1"/>
          <p:nvPr/>
        </p:nvSpPr>
        <p:spPr>
          <a:xfrm>
            <a:off x="7356219" y="5163289"/>
            <a:ext cx="600157" cy="707886"/>
          </a:xfrm>
          <a:prstGeom prst="rect">
            <a:avLst/>
          </a:prstGeom>
          <a:solidFill>
            <a:schemeClr val="bg1"/>
          </a:solidFill>
        </p:spPr>
        <p:txBody>
          <a:bodyPr wrap="square" rtlCol="0">
            <a:spAutoFit/>
          </a:bodyPr>
          <a:lstStyle/>
          <a:p>
            <a:r>
              <a:rPr lang="nl-NL" sz="4000" dirty="0" smtClean="0">
                <a:solidFill>
                  <a:srgbClr val="FF0000"/>
                </a:solidFill>
              </a:rPr>
              <a:t>!!</a:t>
            </a:r>
            <a:endParaRPr lang="nl-NL" sz="4000" dirty="0">
              <a:solidFill>
                <a:srgbClr val="FF0000"/>
              </a:solidFill>
            </a:endParaRPr>
          </a:p>
        </p:txBody>
      </p:sp>
    </p:spTree>
    <p:extLst>
      <p:ext uri="{BB962C8B-B14F-4D97-AF65-F5344CB8AC3E}">
        <p14:creationId xmlns:p14="http://schemas.microsoft.com/office/powerpoint/2010/main" val="192588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457200" y="6356350"/>
            <a:ext cx="2133600" cy="365125"/>
          </a:xfrm>
        </p:spPr>
        <p:txBody>
          <a:bodyPr/>
          <a:lstStyle/>
          <a:p>
            <a:r>
              <a:rPr lang="nl-NL" smtClean="0"/>
              <a:t>20-09-2012</a:t>
            </a:r>
            <a:endParaRPr lang="nl-NL"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1412776"/>
            <a:ext cx="6120680" cy="4753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jdelijke aanduiding voor voettekst 4"/>
          <p:cNvSpPr>
            <a:spLocks noGrp="1"/>
          </p:cNvSpPr>
          <p:nvPr>
            <p:ph type="ftr" sz="quarter" idx="11"/>
          </p:nvPr>
        </p:nvSpPr>
        <p:spPr/>
        <p:txBody>
          <a:bodyPr/>
          <a:lstStyle/>
          <a:p>
            <a:r>
              <a:rPr lang="nl-NL" smtClean="0"/>
              <a:t>brein en studiesucces</a:t>
            </a:r>
            <a:endParaRPr lang="nl-NL" dirty="0"/>
          </a:p>
        </p:txBody>
      </p:sp>
      <p:sp>
        <p:nvSpPr>
          <p:cNvPr id="6" name="Tijdelijke aanduiding voor dianummer 5"/>
          <p:cNvSpPr>
            <a:spLocks noGrp="1"/>
          </p:cNvSpPr>
          <p:nvPr>
            <p:ph type="sldNum" sz="quarter" idx="12"/>
          </p:nvPr>
        </p:nvSpPr>
        <p:spPr/>
        <p:txBody>
          <a:bodyPr/>
          <a:lstStyle/>
          <a:p>
            <a:fld id="{EB7C4C22-4D1B-4F5D-9E5F-035948080F82}" type="slidenum">
              <a:rPr lang="nl-NL" smtClean="0"/>
              <a:t>4</a:t>
            </a:fld>
            <a:endParaRPr lang="nl-NL" dirty="0"/>
          </a:p>
        </p:txBody>
      </p:sp>
      <p:sp>
        <p:nvSpPr>
          <p:cNvPr id="9" name="Titel 8"/>
          <p:cNvSpPr>
            <a:spLocks noGrp="1"/>
          </p:cNvSpPr>
          <p:nvPr>
            <p:ph type="title"/>
          </p:nvPr>
        </p:nvSpPr>
        <p:spPr/>
        <p:txBody>
          <a:bodyPr/>
          <a:lstStyle/>
          <a:p>
            <a:endParaRPr lang="nl-NL"/>
          </a:p>
        </p:txBody>
      </p:sp>
    </p:spTree>
    <p:extLst>
      <p:ext uri="{BB962C8B-B14F-4D97-AF65-F5344CB8AC3E}">
        <p14:creationId xmlns:p14="http://schemas.microsoft.com/office/powerpoint/2010/main" val="505496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jdelijke aanduiding voor datum 3"/>
          <p:cNvSpPr>
            <a:spLocks noGrp="1"/>
          </p:cNvSpPr>
          <p:nvPr>
            <p:ph type="dt" sz="quarter" idx="10"/>
          </p:nvPr>
        </p:nvSpPr>
        <p:spPr>
          <a:noFill/>
        </p:spPr>
        <p:txBody>
          <a:bodyPr/>
          <a:lstStyle>
            <a:lvl1pPr eaLnBrk="0" hangingPunct="0">
              <a:defRPr sz="2500">
                <a:solidFill>
                  <a:schemeClr val="tx1"/>
                </a:solidFill>
                <a:latin typeface="Georgia" pitchFamily="18" charset="0"/>
                <a:ea typeface="ＭＳ Ｐゴシック" pitchFamily="1" charset="-128"/>
              </a:defRPr>
            </a:lvl1pPr>
            <a:lvl2pPr marL="742950" indent="-285750" eaLnBrk="0" hangingPunct="0">
              <a:defRPr sz="2500">
                <a:solidFill>
                  <a:schemeClr val="tx1"/>
                </a:solidFill>
                <a:latin typeface="Georgia" pitchFamily="18" charset="0"/>
                <a:ea typeface="ＭＳ Ｐゴシック" pitchFamily="1" charset="-128"/>
              </a:defRPr>
            </a:lvl2pPr>
            <a:lvl3pPr marL="1143000" indent="-228600" eaLnBrk="0" hangingPunct="0">
              <a:defRPr sz="2500">
                <a:solidFill>
                  <a:schemeClr val="tx1"/>
                </a:solidFill>
                <a:latin typeface="Georgia" pitchFamily="18" charset="0"/>
                <a:ea typeface="ＭＳ Ｐゴシック" pitchFamily="1" charset="-128"/>
              </a:defRPr>
            </a:lvl3pPr>
            <a:lvl4pPr marL="1600200" indent="-228600" eaLnBrk="0" hangingPunct="0">
              <a:defRPr sz="2500">
                <a:solidFill>
                  <a:schemeClr val="tx1"/>
                </a:solidFill>
                <a:latin typeface="Georgia" pitchFamily="18" charset="0"/>
                <a:ea typeface="ＭＳ Ｐゴシック" pitchFamily="1" charset="-128"/>
              </a:defRPr>
            </a:lvl4pPr>
            <a:lvl5pPr marL="2057400" indent="-228600" eaLnBrk="0" hangingPunct="0">
              <a:defRPr sz="2500">
                <a:solidFill>
                  <a:schemeClr val="tx1"/>
                </a:solidFill>
                <a:latin typeface="Georgia" pitchFamily="18" charset="0"/>
                <a:ea typeface="ＭＳ Ｐゴシック" pitchFamily="1" charset="-128"/>
              </a:defRPr>
            </a:lvl5pPr>
            <a:lvl6pPr marL="25146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6pPr>
            <a:lvl7pPr marL="29718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7pPr>
            <a:lvl8pPr marL="34290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8pPr>
            <a:lvl9pPr marL="38862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9pPr>
          </a:lstStyle>
          <a:p>
            <a:r>
              <a:rPr lang="nl-NL" sz="1000" smtClean="0">
                <a:solidFill>
                  <a:schemeClr val="bg1">
                    <a:lumMod val="75000"/>
                  </a:schemeClr>
                </a:solidFill>
                <a:latin typeface="Verdana" pitchFamily="34" charset="0"/>
              </a:rPr>
              <a:t>20-09-2012</a:t>
            </a:r>
            <a:endParaRPr lang="nl-NL" sz="1000" dirty="0" smtClean="0">
              <a:solidFill>
                <a:schemeClr val="bg1">
                  <a:lumMod val="75000"/>
                </a:schemeClr>
              </a:solidFill>
              <a:latin typeface="Verdana" pitchFamily="34" charset="0"/>
            </a:endParaRPr>
          </a:p>
        </p:txBody>
      </p:sp>
      <p:sp>
        <p:nvSpPr>
          <p:cNvPr id="58372" name="Rectangle 2"/>
          <p:cNvSpPr>
            <a:spLocks noGrp="1" noChangeArrowheads="1"/>
          </p:cNvSpPr>
          <p:nvPr>
            <p:ph type="title"/>
          </p:nvPr>
        </p:nvSpPr>
        <p:spPr>
          <a:xfrm>
            <a:off x="2627784" y="1013817"/>
            <a:ext cx="5989638" cy="657225"/>
          </a:xfrm>
        </p:spPr>
        <p:txBody>
          <a:bodyPr>
            <a:noAutofit/>
          </a:bodyPr>
          <a:lstStyle/>
          <a:p>
            <a:pPr algn="ctr" eaLnBrk="1" hangingPunct="1"/>
            <a:r>
              <a:rPr lang="nl-NL" sz="4000" dirty="0" smtClean="0">
                <a:solidFill>
                  <a:schemeClr val="accent2"/>
                </a:solidFill>
              </a:rPr>
              <a:t>Dank voor je aandacht </a:t>
            </a:r>
            <a:br>
              <a:rPr lang="nl-NL" sz="4000" dirty="0" smtClean="0">
                <a:solidFill>
                  <a:schemeClr val="accent2"/>
                </a:solidFill>
              </a:rPr>
            </a:br>
            <a:r>
              <a:rPr lang="nl-NL" sz="4000" dirty="0" smtClean="0">
                <a:solidFill>
                  <a:schemeClr val="accent2"/>
                </a:solidFill>
              </a:rPr>
              <a:t>en tot ziens!</a:t>
            </a:r>
          </a:p>
        </p:txBody>
      </p:sp>
      <p:pic>
        <p:nvPicPr>
          <p:cNvPr id="5837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671042"/>
            <a:ext cx="2736850" cy="23637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bg2"/>
                </a:solidFill>
                <a:miter lim="800000"/>
                <a:headEnd/>
                <a:tailEnd/>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sp>
        <p:nvSpPr>
          <p:cNvPr id="58375" name="Tekstvak 2"/>
          <p:cNvSpPr txBox="1">
            <a:spLocks noChangeArrowheads="1"/>
          </p:cNvSpPr>
          <p:nvPr/>
        </p:nvSpPr>
        <p:spPr bwMode="auto">
          <a:xfrm>
            <a:off x="2411760" y="4908870"/>
            <a:ext cx="44735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a:solidFill>
                  <a:schemeClr val="tx1"/>
                </a:solidFill>
                <a:latin typeface="Georgia" pitchFamily="18" charset="0"/>
                <a:ea typeface="ＭＳ Ｐゴシック" pitchFamily="1" charset="-128"/>
              </a:defRPr>
            </a:lvl1pPr>
            <a:lvl2pPr marL="742950" indent="-285750" eaLnBrk="0" hangingPunct="0">
              <a:defRPr sz="2500">
                <a:solidFill>
                  <a:schemeClr val="tx1"/>
                </a:solidFill>
                <a:latin typeface="Georgia" pitchFamily="18" charset="0"/>
                <a:ea typeface="ＭＳ Ｐゴシック" pitchFamily="1" charset="-128"/>
              </a:defRPr>
            </a:lvl2pPr>
            <a:lvl3pPr marL="1143000" indent="-228600" eaLnBrk="0" hangingPunct="0">
              <a:defRPr sz="2500">
                <a:solidFill>
                  <a:schemeClr val="tx1"/>
                </a:solidFill>
                <a:latin typeface="Georgia" pitchFamily="18" charset="0"/>
                <a:ea typeface="ＭＳ Ｐゴシック" pitchFamily="1" charset="-128"/>
              </a:defRPr>
            </a:lvl3pPr>
            <a:lvl4pPr marL="1600200" indent="-228600" eaLnBrk="0" hangingPunct="0">
              <a:defRPr sz="2500">
                <a:solidFill>
                  <a:schemeClr val="tx1"/>
                </a:solidFill>
                <a:latin typeface="Georgia" pitchFamily="18" charset="0"/>
                <a:ea typeface="ＭＳ Ｐゴシック" pitchFamily="1" charset="-128"/>
              </a:defRPr>
            </a:lvl4pPr>
            <a:lvl5pPr marL="2057400" indent="-228600" eaLnBrk="0" hangingPunct="0">
              <a:defRPr sz="2500">
                <a:solidFill>
                  <a:schemeClr val="tx1"/>
                </a:solidFill>
                <a:latin typeface="Georgia" pitchFamily="18" charset="0"/>
                <a:ea typeface="ＭＳ Ｐゴシック" pitchFamily="1" charset="-128"/>
              </a:defRPr>
            </a:lvl5pPr>
            <a:lvl6pPr marL="25146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6pPr>
            <a:lvl7pPr marL="29718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7pPr>
            <a:lvl8pPr marL="34290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8pPr>
            <a:lvl9pPr marL="38862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9pPr>
          </a:lstStyle>
          <a:p>
            <a:pPr eaLnBrk="1" hangingPunct="1"/>
            <a:r>
              <a:rPr lang="nl-NL" sz="2400" dirty="0"/>
              <a:t>Boekentip:</a:t>
            </a:r>
          </a:p>
          <a:p>
            <a:pPr eaLnBrk="1" hangingPunct="1"/>
            <a:r>
              <a:rPr lang="nl-NL" sz="2400" dirty="0"/>
              <a:t>J.W. van den </a:t>
            </a:r>
            <a:r>
              <a:rPr lang="nl-NL" sz="2400" dirty="0" err="1"/>
              <a:t>Brandhof</a:t>
            </a:r>
            <a:endParaRPr lang="nl-NL" sz="2400" dirty="0"/>
          </a:p>
        </p:txBody>
      </p:sp>
      <p:pic>
        <p:nvPicPr>
          <p:cNvPr id="5837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85862">
            <a:off x="6529960" y="2302529"/>
            <a:ext cx="1908175" cy="2924175"/>
          </a:xfrm>
          <a:prstGeom prst="rect">
            <a:avLst/>
          </a:prstGeom>
          <a:noFill/>
          <a:ln w="9525" algn="ctr">
            <a:solidFill>
              <a:schemeClr val="bg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sp>
        <p:nvSpPr>
          <p:cNvPr id="5" name="Tijdelijke aanduiding voor voettekst 4"/>
          <p:cNvSpPr>
            <a:spLocks noGrp="1"/>
          </p:cNvSpPr>
          <p:nvPr>
            <p:ph type="ftr" sz="quarter" idx="11"/>
          </p:nvPr>
        </p:nvSpPr>
        <p:spPr/>
        <p:txBody>
          <a:bodyPr/>
          <a:lstStyle/>
          <a:p>
            <a:r>
              <a:rPr lang="nl-NL" smtClean="0"/>
              <a:t>brein en studiesucces</a:t>
            </a:r>
            <a:endParaRPr lang="nl-NL" dirty="0"/>
          </a:p>
        </p:txBody>
      </p:sp>
      <p:sp>
        <p:nvSpPr>
          <p:cNvPr id="6" name="Tijdelijke aanduiding voor dianummer 5"/>
          <p:cNvSpPr>
            <a:spLocks noGrp="1"/>
          </p:cNvSpPr>
          <p:nvPr>
            <p:ph type="sldNum" sz="quarter" idx="12"/>
          </p:nvPr>
        </p:nvSpPr>
        <p:spPr/>
        <p:txBody>
          <a:bodyPr/>
          <a:lstStyle/>
          <a:p>
            <a:fld id="{EB7C4C22-4D1B-4F5D-9E5F-035948080F82}" type="slidenum">
              <a:rPr lang="nl-NL" smtClean="0"/>
              <a:t>40</a:t>
            </a:fld>
            <a:endParaRPr lang="nl-NL" dirty="0"/>
          </a:p>
        </p:txBody>
      </p:sp>
    </p:spTree>
    <p:extLst>
      <p:ext uri="{BB962C8B-B14F-4D97-AF65-F5344CB8AC3E}">
        <p14:creationId xmlns:p14="http://schemas.microsoft.com/office/powerpoint/2010/main" val="213432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51720" y="274638"/>
            <a:ext cx="6635080" cy="1143000"/>
          </a:xfrm>
        </p:spPr>
        <p:txBody>
          <a:bodyPr>
            <a:normAutofit fontScale="90000"/>
          </a:bodyPr>
          <a:lstStyle/>
          <a:p>
            <a:r>
              <a:rPr lang="nl-NL" dirty="0" smtClean="0"/>
              <a:t>Voorspellers van studiesucces</a:t>
            </a:r>
            <a:endParaRPr lang="nl-NL" dirty="0"/>
          </a:p>
        </p:txBody>
      </p:sp>
      <p:sp>
        <p:nvSpPr>
          <p:cNvPr id="4" name="Tijdelijke aanduiding voor datum 3"/>
          <p:cNvSpPr>
            <a:spLocks noGrp="1"/>
          </p:cNvSpPr>
          <p:nvPr>
            <p:ph type="dt" sz="half" idx="10"/>
          </p:nvPr>
        </p:nvSpPr>
        <p:spPr>
          <a:xfrm>
            <a:off x="457200" y="6356350"/>
            <a:ext cx="2133600" cy="365125"/>
          </a:xfrm>
        </p:spPr>
        <p:txBody>
          <a:bodyPr/>
          <a:lstStyle/>
          <a:p>
            <a:r>
              <a:rPr lang="nl-NL" smtClean="0"/>
              <a:t>20-09-2012</a:t>
            </a:r>
            <a:endParaRPr lang="nl-NL"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1700808"/>
            <a:ext cx="8229600" cy="4487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jdelijke aanduiding voor voettekst 4"/>
          <p:cNvSpPr>
            <a:spLocks noGrp="1"/>
          </p:cNvSpPr>
          <p:nvPr>
            <p:ph type="ftr" sz="quarter" idx="11"/>
          </p:nvPr>
        </p:nvSpPr>
        <p:spPr/>
        <p:txBody>
          <a:bodyPr/>
          <a:lstStyle/>
          <a:p>
            <a:r>
              <a:rPr lang="nl-NL" smtClean="0"/>
              <a:t>brein en studiesucces</a:t>
            </a:r>
            <a:endParaRPr lang="nl-NL" dirty="0"/>
          </a:p>
        </p:txBody>
      </p:sp>
      <p:sp>
        <p:nvSpPr>
          <p:cNvPr id="6" name="Tijdelijke aanduiding voor dianummer 5"/>
          <p:cNvSpPr>
            <a:spLocks noGrp="1"/>
          </p:cNvSpPr>
          <p:nvPr>
            <p:ph type="sldNum" sz="quarter" idx="12"/>
          </p:nvPr>
        </p:nvSpPr>
        <p:spPr/>
        <p:txBody>
          <a:bodyPr/>
          <a:lstStyle/>
          <a:p>
            <a:fld id="{EB7C4C22-4D1B-4F5D-9E5F-035948080F82}" type="slidenum">
              <a:rPr lang="nl-NL" smtClean="0"/>
              <a:t>5</a:t>
            </a:fld>
            <a:endParaRPr lang="nl-NL" dirty="0"/>
          </a:p>
        </p:txBody>
      </p:sp>
    </p:spTree>
    <p:extLst>
      <p:ext uri="{BB962C8B-B14F-4D97-AF65-F5344CB8AC3E}">
        <p14:creationId xmlns:p14="http://schemas.microsoft.com/office/powerpoint/2010/main" val="34994376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51720" y="274638"/>
            <a:ext cx="6635080" cy="1143000"/>
          </a:xfrm>
        </p:spPr>
        <p:txBody>
          <a:bodyPr>
            <a:normAutofit fontScale="90000"/>
          </a:bodyPr>
          <a:lstStyle/>
          <a:p>
            <a:r>
              <a:rPr lang="nl-NL" dirty="0" smtClean="0"/>
              <a:t>Voorspellers van studiesucces</a:t>
            </a:r>
            <a:endParaRPr lang="nl-NL" dirty="0"/>
          </a:p>
        </p:txBody>
      </p:sp>
      <p:sp>
        <p:nvSpPr>
          <p:cNvPr id="4" name="Tijdelijke aanduiding voor datum 3"/>
          <p:cNvSpPr>
            <a:spLocks noGrp="1"/>
          </p:cNvSpPr>
          <p:nvPr>
            <p:ph type="dt" sz="half" idx="10"/>
          </p:nvPr>
        </p:nvSpPr>
        <p:spPr>
          <a:xfrm>
            <a:off x="457200" y="6356350"/>
            <a:ext cx="2133600" cy="365125"/>
          </a:xfrm>
        </p:spPr>
        <p:txBody>
          <a:bodyPr/>
          <a:lstStyle/>
          <a:p>
            <a:r>
              <a:rPr lang="nl-NL" smtClean="0"/>
              <a:t>20-09-2012</a:t>
            </a:r>
            <a:endParaRPr lang="nl-NL"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700808"/>
            <a:ext cx="8285163" cy="451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kstvak 6"/>
          <p:cNvSpPr txBox="1"/>
          <p:nvPr/>
        </p:nvSpPr>
        <p:spPr>
          <a:xfrm>
            <a:off x="683568" y="3642999"/>
            <a:ext cx="1944216" cy="646331"/>
          </a:xfrm>
          <a:prstGeom prst="rect">
            <a:avLst/>
          </a:prstGeom>
          <a:solidFill>
            <a:schemeClr val="lt1"/>
          </a:solidFill>
        </p:spPr>
        <p:txBody>
          <a:bodyPr wrap="square" rtlCol="0">
            <a:spAutoFit/>
          </a:bodyPr>
          <a:lstStyle/>
          <a:p>
            <a:endParaRPr lang="nl-NL" dirty="0" smtClean="0"/>
          </a:p>
          <a:p>
            <a:endParaRPr lang="nl-NL" dirty="0"/>
          </a:p>
        </p:txBody>
      </p:sp>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4941168"/>
            <a:ext cx="194468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6013" y="3676039"/>
            <a:ext cx="1872208"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jdelijke aanduiding voor voettekst 4"/>
          <p:cNvSpPr>
            <a:spLocks noGrp="1"/>
          </p:cNvSpPr>
          <p:nvPr>
            <p:ph type="ftr" sz="quarter" idx="11"/>
          </p:nvPr>
        </p:nvSpPr>
        <p:spPr/>
        <p:txBody>
          <a:bodyPr/>
          <a:lstStyle/>
          <a:p>
            <a:r>
              <a:rPr lang="nl-NL" smtClean="0"/>
              <a:t>brein en studiesucces</a:t>
            </a:r>
            <a:endParaRPr lang="nl-NL" dirty="0"/>
          </a:p>
        </p:txBody>
      </p:sp>
      <p:sp>
        <p:nvSpPr>
          <p:cNvPr id="6" name="Tijdelijke aanduiding voor dianummer 5"/>
          <p:cNvSpPr>
            <a:spLocks noGrp="1"/>
          </p:cNvSpPr>
          <p:nvPr>
            <p:ph type="sldNum" sz="quarter" idx="12"/>
          </p:nvPr>
        </p:nvSpPr>
        <p:spPr/>
        <p:txBody>
          <a:bodyPr/>
          <a:lstStyle/>
          <a:p>
            <a:fld id="{EB7C4C22-4D1B-4F5D-9E5F-035948080F82}" type="slidenum">
              <a:rPr lang="nl-NL" smtClean="0"/>
              <a:t>6</a:t>
            </a:fld>
            <a:endParaRPr lang="nl-NL" dirty="0"/>
          </a:p>
        </p:txBody>
      </p:sp>
    </p:spTree>
    <p:extLst>
      <p:ext uri="{BB962C8B-B14F-4D97-AF65-F5344CB8AC3E}">
        <p14:creationId xmlns:p14="http://schemas.microsoft.com/office/powerpoint/2010/main" val="332994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219"/>
                                        </p:tgtEl>
                                      </p:cBhvr>
                                    </p:animEffect>
                                    <p:set>
                                      <p:cBhvr>
                                        <p:cTn id="7" dur="1" fill="hold">
                                          <p:stCondLst>
                                            <p:cond delay="499"/>
                                          </p:stCondLst>
                                        </p:cTn>
                                        <p:tgtEl>
                                          <p:spTgt spid="921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9220"/>
                                        </p:tgtEl>
                                      </p:cBhvr>
                                    </p:animEffect>
                                    <p:set>
                                      <p:cBhvr>
                                        <p:cTn id="17" dur="1" fill="hold">
                                          <p:stCondLst>
                                            <p:cond delay="499"/>
                                          </p:stCondLst>
                                        </p:cTn>
                                        <p:tgtEl>
                                          <p:spTgt spid="92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Grp="1" noChangeArrowheads="1"/>
          </p:cNvSpPr>
          <p:nvPr>
            <p:ph idx="1"/>
          </p:nvPr>
        </p:nvSpPr>
        <p:spPr/>
        <p:txBody>
          <a:bodyPr>
            <a:normAutofit/>
          </a:bodyPr>
          <a:lstStyle/>
          <a:p>
            <a:pPr eaLnBrk="1" hangingPunct="1"/>
            <a:r>
              <a:rPr lang="nl-NL" sz="2800" dirty="0" smtClean="0"/>
              <a:t>Motivatie is veel meer een gevolg van (studie)succes dan de aanleiding….. </a:t>
            </a:r>
          </a:p>
          <a:p>
            <a:pPr eaLnBrk="1" hangingPunct="1"/>
            <a:endParaRPr lang="nl-NL" sz="2800" dirty="0" smtClean="0"/>
          </a:p>
          <a:p>
            <a:pPr eaLnBrk="1" hangingPunct="1"/>
            <a:r>
              <a:rPr lang="nl-NL" sz="2800" dirty="0" smtClean="0"/>
              <a:t>“Wat leuk is, gaat goed en wat goed gaat, is leuk”.</a:t>
            </a:r>
          </a:p>
          <a:p>
            <a:pPr eaLnBrk="1" hangingPunct="1"/>
            <a:endParaRPr lang="nl-NL" sz="2800" dirty="0" smtClean="0"/>
          </a:p>
          <a:p>
            <a:pPr eaLnBrk="1" hangingPunct="1"/>
            <a:r>
              <a:rPr lang="nl-NL" sz="2800" dirty="0" smtClean="0"/>
              <a:t>Trouwens, student zijn is leuk, studeren niet …… </a:t>
            </a:r>
          </a:p>
          <a:p>
            <a:pPr eaLnBrk="1" hangingPunct="1"/>
            <a:endParaRPr lang="nl-NL" sz="2800" dirty="0" smtClean="0"/>
          </a:p>
          <a:p>
            <a:pPr eaLnBrk="1" hangingPunct="1"/>
            <a:r>
              <a:rPr lang="nl-NL" sz="2800" dirty="0" smtClean="0"/>
              <a:t>Wacht dus niet tot HET leuk wordt (want dan kan je lang wachten), begin gewoon met studeren!</a:t>
            </a:r>
          </a:p>
        </p:txBody>
      </p:sp>
      <p:sp>
        <p:nvSpPr>
          <p:cNvPr id="23554" name="Tijdelijke aanduiding voor datum 3"/>
          <p:cNvSpPr>
            <a:spLocks noGrp="1"/>
          </p:cNvSpPr>
          <p:nvPr>
            <p:ph type="dt" sz="half" idx="10"/>
          </p:nvPr>
        </p:nvSpPr>
        <p:spPr>
          <a:noFill/>
        </p:spPr>
        <p:txBody>
          <a:bodyPr/>
          <a:lstStyle>
            <a:lvl1pPr eaLnBrk="0" hangingPunct="0">
              <a:defRPr sz="2500">
                <a:solidFill>
                  <a:schemeClr val="tx1"/>
                </a:solidFill>
                <a:latin typeface="Georgia" pitchFamily="18" charset="0"/>
                <a:ea typeface="ＭＳ Ｐゴシック" pitchFamily="1" charset="-128"/>
              </a:defRPr>
            </a:lvl1pPr>
            <a:lvl2pPr marL="742950" indent="-285750" eaLnBrk="0" hangingPunct="0">
              <a:defRPr sz="2500">
                <a:solidFill>
                  <a:schemeClr val="tx1"/>
                </a:solidFill>
                <a:latin typeface="Georgia" pitchFamily="18" charset="0"/>
                <a:ea typeface="ＭＳ Ｐゴシック" pitchFamily="1" charset="-128"/>
              </a:defRPr>
            </a:lvl2pPr>
            <a:lvl3pPr marL="1143000" indent="-228600" eaLnBrk="0" hangingPunct="0">
              <a:defRPr sz="2500">
                <a:solidFill>
                  <a:schemeClr val="tx1"/>
                </a:solidFill>
                <a:latin typeface="Georgia" pitchFamily="18" charset="0"/>
                <a:ea typeface="ＭＳ Ｐゴシック" pitchFamily="1" charset="-128"/>
              </a:defRPr>
            </a:lvl3pPr>
            <a:lvl4pPr marL="1600200" indent="-228600" eaLnBrk="0" hangingPunct="0">
              <a:defRPr sz="2500">
                <a:solidFill>
                  <a:schemeClr val="tx1"/>
                </a:solidFill>
                <a:latin typeface="Georgia" pitchFamily="18" charset="0"/>
                <a:ea typeface="ＭＳ Ｐゴシック" pitchFamily="1" charset="-128"/>
              </a:defRPr>
            </a:lvl4pPr>
            <a:lvl5pPr marL="2057400" indent="-228600" eaLnBrk="0" hangingPunct="0">
              <a:defRPr sz="2500">
                <a:solidFill>
                  <a:schemeClr val="tx1"/>
                </a:solidFill>
                <a:latin typeface="Georgia" pitchFamily="18" charset="0"/>
                <a:ea typeface="ＭＳ Ｐゴシック" pitchFamily="1" charset="-128"/>
              </a:defRPr>
            </a:lvl5pPr>
            <a:lvl6pPr marL="25146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6pPr>
            <a:lvl7pPr marL="29718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7pPr>
            <a:lvl8pPr marL="34290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8pPr>
            <a:lvl9pPr marL="38862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9pPr>
          </a:lstStyle>
          <a:p>
            <a:r>
              <a:rPr lang="nl-NL" sz="1000" smtClean="0">
                <a:solidFill>
                  <a:schemeClr val="bg1">
                    <a:lumMod val="75000"/>
                  </a:schemeClr>
                </a:solidFill>
                <a:latin typeface="Verdana" pitchFamily="34" charset="0"/>
              </a:rPr>
              <a:t>20-09-2012</a:t>
            </a:r>
            <a:endParaRPr lang="nl-NL" sz="1000" dirty="0" smtClean="0">
              <a:solidFill>
                <a:schemeClr val="bg1">
                  <a:lumMod val="75000"/>
                </a:schemeClr>
              </a:solidFill>
              <a:latin typeface="Verdana" pitchFamily="34" charset="0"/>
            </a:endParaRPr>
          </a:p>
        </p:txBody>
      </p:sp>
      <p:sp>
        <p:nvSpPr>
          <p:cNvPr id="23556" name="Rectangle 2"/>
          <p:cNvSpPr>
            <a:spLocks noGrp="1" noChangeArrowheads="1"/>
          </p:cNvSpPr>
          <p:nvPr>
            <p:ph type="title"/>
          </p:nvPr>
        </p:nvSpPr>
        <p:spPr/>
        <p:txBody>
          <a:bodyPr>
            <a:normAutofit/>
          </a:bodyPr>
          <a:lstStyle/>
          <a:p>
            <a:pPr eaLnBrk="1" hangingPunct="1"/>
            <a:r>
              <a:rPr lang="nl-NL" dirty="0" smtClean="0"/>
              <a:t>Speelt motivatie dan geen rol?</a:t>
            </a:r>
          </a:p>
        </p:txBody>
      </p:sp>
      <p:sp>
        <p:nvSpPr>
          <p:cNvPr id="5" name="Tijdelijke aanduiding voor voettekst 4"/>
          <p:cNvSpPr>
            <a:spLocks noGrp="1"/>
          </p:cNvSpPr>
          <p:nvPr>
            <p:ph type="ftr" sz="quarter" idx="11"/>
          </p:nvPr>
        </p:nvSpPr>
        <p:spPr/>
        <p:txBody>
          <a:bodyPr/>
          <a:lstStyle/>
          <a:p>
            <a:r>
              <a:rPr lang="nl-NL" smtClean="0"/>
              <a:t>brein en studiesucces</a:t>
            </a:r>
            <a:endParaRPr lang="nl-NL" dirty="0"/>
          </a:p>
        </p:txBody>
      </p:sp>
      <p:sp>
        <p:nvSpPr>
          <p:cNvPr id="6" name="Tijdelijke aanduiding voor dianummer 5"/>
          <p:cNvSpPr>
            <a:spLocks noGrp="1"/>
          </p:cNvSpPr>
          <p:nvPr>
            <p:ph type="sldNum" sz="quarter" idx="12"/>
          </p:nvPr>
        </p:nvSpPr>
        <p:spPr/>
        <p:txBody>
          <a:bodyPr/>
          <a:lstStyle/>
          <a:p>
            <a:fld id="{EB7C4C22-4D1B-4F5D-9E5F-035948080F82}" type="slidenum">
              <a:rPr lang="nl-NL" smtClean="0"/>
              <a:t>7</a:t>
            </a:fld>
            <a:endParaRPr lang="nl-NL" dirty="0"/>
          </a:p>
        </p:txBody>
      </p:sp>
    </p:spTree>
    <p:extLst>
      <p:ext uri="{BB962C8B-B14F-4D97-AF65-F5344CB8AC3E}">
        <p14:creationId xmlns:p14="http://schemas.microsoft.com/office/powerpoint/2010/main" val="462985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1315">
                                            <p:txEl>
                                              <p:pRg st="0" end="0"/>
                                            </p:txEl>
                                          </p:spTgt>
                                        </p:tgtEl>
                                        <p:attrNameLst>
                                          <p:attrName>style.visibility</p:attrName>
                                        </p:attrNameLst>
                                      </p:cBhvr>
                                      <p:to>
                                        <p:strVal val="visible"/>
                                      </p:to>
                                    </p:set>
                                    <p:anim calcmode="lin" valueType="num">
                                      <p:cBhvr additive="base">
                                        <p:cTn id="7" dur="500" fill="hold"/>
                                        <p:tgtEl>
                                          <p:spTgt spid="141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1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1315">
                                            <p:txEl>
                                              <p:pRg st="2" end="2"/>
                                            </p:txEl>
                                          </p:spTgt>
                                        </p:tgtEl>
                                        <p:attrNameLst>
                                          <p:attrName>style.visibility</p:attrName>
                                        </p:attrNameLst>
                                      </p:cBhvr>
                                      <p:to>
                                        <p:strVal val="visible"/>
                                      </p:to>
                                    </p:set>
                                    <p:anim calcmode="lin" valueType="num">
                                      <p:cBhvr additive="base">
                                        <p:cTn id="13" dur="500" fill="hold"/>
                                        <p:tgtEl>
                                          <p:spTgt spid="1413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1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1315">
                                            <p:txEl>
                                              <p:pRg st="4" end="4"/>
                                            </p:txEl>
                                          </p:spTgt>
                                        </p:tgtEl>
                                        <p:attrNameLst>
                                          <p:attrName>style.visibility</p:attrName>
                                        </p:attrNameLst>
                                      </p:cBhvr>
                                      <p:to>
                                        <p:strVal val="visible"/>
                                      </p:to>
                                    </p:set>
                                    <p:anim calcmode="lin" valueType="num">
                                      <p:cBhvr additive="base">
                                        <p:cTn id="19" dur="500" fill="hold"/>
                                        <p:tgtEl>
                                          <p:spTgt spid="14131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1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1315">
                                            <p:txEl>
                                              <p:pRg st="6" end="6"/>
                                            </p:txEl>
                                          </p:spTgt>
                                        </p:tgtEl>
                                        <p:attrNameLst>
                                          <p:attrName>style.visibility</p:attrName>
                                        </p:attrNameLst>
                                      </p:cBhvr>
                                      <p:to>
                                        <p:strVal val="visible"/>
                                      </p:to>
                                    </p:set>
                                    <p:anim calcmode="lin" valueType="num">
                                      <p:cBhvr additive="base">
                                        <p:cTn id="25" dur="500" fill="hold"/>
                                        <p:tgtEl>
                                          <p:spTgt spid="14131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13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atum 3"/>
          <p:cNvSpPr>
            <a:spLocks noGrp="1"/>
          </p:cNvSpPr>
          <p:nvPr>
            <p:ph type="dt" sz="quarter" idx="10"/>
          </p:nvPr>
        </p:nvSpPr>
        <p:spPr>
          <a:xfrm>
            <a:off x="457200" y="6356350"/>
            <a:ext cx="2133600" cy="365125"/>
          </a:xfrm>
          <a:noFill/>
        </p:spPr>
        <p:txBody>
          <a:bodyPr/>
          <a:lstStyle>
            <a:lvl1pPr eaLnBrk="0" hangingPunct="0">
              <a:defRPr sz="2500">
                <a:solidFill>
                  <a:schemeClr val="tx1"/>
                </a:solidFill>
                <a:latin typeface="Georgia" pitchFamily="18" charset="0"/>
                <a:ea typeface="ＭＳ Ｐゴシック" pitchFamily="1" charset="-128"/>
              </a:defRPr>
            </a:lvl1pPr>
            <a:lvl2pPr marL="742950" indent="-285750" eaLnBrk="0" hangingPunct="0">
              <a:defRPr sz="2500">
                <a:solidFill>
                  <a:schemeClr val="tx1"/>
                </a:solidFill>
                <a:latin typeface="Georgia" pitchFamily="18" charset="0"/>
                <a:ea typeface="ＭＳ Ｐゴシック" pitchFamily="1" charset="-128"/>
              </a:defRPr>
            </a:lvl2pPr>
            <a:lvl3pPr marL="1143000" indent="-228600" eaLnBrk="0" hangingPunct="0">
              <a:defRPr sz="2500">
                <a:solidFill>
                  <a:schemeClr val="tx1"/>
                </a:solidFill>
                <a:latin typeface="Georgia" pitchFamily="18" charset="0"/>
                <a:ea typeface="ＭＳ Ｐゴシック" pitchFamily="1" charset="-128"/>
              </a:defRPr>
            </a:lvl3pPr>
            <a:lvl4pPr marL="1600200" indent="-228600" eaLnBrk="0" hangingPunct="0">
              <a:defRPr sz="2500">
                <a:solidFill>
                  <a:schemeClr val="tx1"/>
                </a:solidFill>
                <a:latin typeface="Georgia" pitchFamily="18" charset="0"/>
                <a:ea typeface="ＭＳ Ｐゴシック" pitchFamily="1" charset="-128"/>
              </a:defRPr>
            </a:lvl4pPr>
            <a:lvl5pPr marL="2057400" indent="-228600" eaLnBrk="0" hangingPunct="0">
              <a:defRPr sz="2500">
                <a:solidFill>
                  <a:schemeClr val="tx1"/>
                </a:solidFill>
                <a:latin typeface="Georgia" pitchFamily="18" charset="0"/>
                <a:ea typeface="ＭＳ Ｐゴシック" pitchFamily="1" charset="-128"/>
              </a:defRPr>
            </a:lvl5pPr>
            <a:lvl6pPr marL="25146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6pPr>
            <a:lvl7pPr marL="29718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7pPr>
            <a:lvl8pPr marL="34290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8pPr>
            <a:lvl9pPr marL="38862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9pPr>
          </a:lstStyle>
          <a:p>
            <a:r>
              <a:rPr lang="nl-NL" sz="1000" smtClean="0">
                <a:latin typeface="Verdana" pitchFamily="34" charset="0"/>
              </a:rPr>
              <a:t>20-09-2012</a:t>
            </a:r>
            <a:endParaRPr lang="nl-NL" sz="1000" dirty="0" smtClean="0">
              <a:latin typeface="Verdana" pitchFamily="34" charset="0"/>
            </a:endParaRPr>
          </a:p>
        </p:txBody>
      </p:sp>
      <p:sp>
        <p:nvSpPr>
          <p:cNvPr id="266242" name="Rectangle 2"/>
          <p:cNvSpPr>
            <a:spLocks noGrp="1" noChangeArrowheads="1"/>
          </p:cNvSpPr>
          <p:nvPr>
            <p:ph type="body" idx="1"/>
          </p:nvPr>
        </p:nvSpPr>
        <p:spPr>
          <a:xfrm>
            <a:off x="539750" y="1412875"/>
            <a:ext cx="7772400" cy="4895850"/>
          </a:xfrm>
        </p:spPr>
        <p:txBody>
          <a:bodyPr>
            <a:normAutofit/>
          </a:bodyPr>
          <a:lstStyle/>
          <a:p>
            <a:pPr marL="476250" indent="-476250" eaLnBrk="1" hangingPunct="1">
              <a:buFont typeface="Wingdings" pitchFamily="2" charset="2"/>
              <a:buAutoNum type="arabicPeriod"/>
            </a:pPr>
            <a:r>
              <a:rPr lang="nl-NL" sz="2400" dirty="0" smtClean="0"/>
              <a:t>Voldoende voorkennis / basis ( = intelligentie)</a:t>
            </a:r>
          </a:p>
          <a:p>
            <a:pPr marL="1847850" lvl="3" indent="-476250" eaLnBrk="1" hangingPunct="1">
              <a:buFontTx/>
              <a:buChar char="•"/>
            </a:pPr>
            <a:r>
              <a:rPr lang="nl-NL" sz="2400" dirty="0" err="1" smtClean="0"/>
              <a:t>Growth</a:t>
            </a:r>
            <a:r>
              <a:rPr lang="nl-NL" sz="2400" dirty="0" smtClean="0"/>
              <a:t> </a:t>
            </a:r>
            <a:r>
              <a:rPr lang="nl-NL" sz="2400" dirty="0" err="1" smtClean="0"/>
              <a:t>mindset</a:t>
            </a:r>
            <a:r>
              <a:rPr lang="nl-NL" sz="2400" dirty="0" smtClean="0"/>
              <a:t> - </a:t>
            </a:r>
            <a:r>
              <a:rPr lang="nl-NL" sz="2400" dirty="0" err="1" smtClean="0"/>
              <a:t>Dweck</a:t>
            </a:r>
            <a:endParaRPr lang="nl-NL" sz="2400" dirty="0" smtClean="0"/>
          </a:p>
          <a:p>
            <a:pPr marL="476250" indent="-476250" eaLnBrk="1" hangingPunct="1">
              <a:buFont typeface="Wingdings" pitchFamily="2" charset="2"/>
              <a:buAutoNum type="arabicPeriod"/>
            </a:pPr>
            <a:r>
              <a:rPr lang="nl-NL" sz="2400" dirty="0" smtClean="0"/>
              <a:t>Werkdiscipline (= persoonlijkheidsfactor) </a:t>
            </a:r>
          </a:p>
          <a:p>
            <a:pPr marL="1847850" lvl="3" indent="-476250" eaLnBrk="1" hangingPunct="1">
              <a:buFontTx/>
              <a:buChar char="•"/>
            </a:pPr>
            <a:r>
              <a:rPr lang="nl-NL" sz="2400" dirty="0" smtClean="0"/>
              <a:t>Big 5, effect van persoonlijkheid</a:t>
            </a:r>
          </a:p>
          <a:p>
            <a:pPr marL="476250" indent="-476250" eaLnBrk="1" hangingPunct="1">
              <a:buFont typeface="Wingdings" pitchFamily="2" charset="2"/>
              <a:buAutoNum type="arabicPeriod"/>
            </a:pPr>
            <a:r>
              <a:rPr lang="nl-NL" sz="2400" dirty="0" smtClean="0"/>
              <a:t>Studievaardigheden (= weten hoe te studeren) </a:t>
            </a:r>
          </a:p>
          <a:p>
            <a:pPr marL="1847850" lvl="3" indent="-476250" eaLnBrk="1" hangingPunct="1">
              <a:buFontTx/>
              <a:buChar char="•"/>
            </a:pPr>
            <a:r>
              <a:rPr lang="nl-NL" sz="2400" dirty="0" smtClean="0"/>
              <a:t>Hoe leert je brein?</a:t>
            </a:r>
          </a:p>
          <a:p>
            <a:pPr marL="476250" indent="-476250" eaLnBrk="1" hangingPunct="1">
              <a:buFont typeface="Wingdings" pitchFamily="2" charset="2"/>
              <a:buAutoNum type="arabicPeriod"/>
            </a:pPr>
            <a:r>
              <a:rPr lang="nl-NL" sz="2400" dirty="0" err="1" smtClean="0"/>
              <a:t>Self-efficacy</a:t>
            </a:r>
            <a:r>
              <a:rPr lang="nl-NL" sz="2400" dirty="0" smtClean="0"/>
              <a:t> (= geloof dat je het kan en grip hebben)</a:t>
            </a:r>
          </a:p>
          <a:p>
            <a:pPr marL="1847850" lvl="3" indent="-476250" eaLnBrk="1" hangingPunct="1">
              <a:buFontTx/>
              <a:buChar char="•"/>
            </a:pPr>
            <a:r>
              <a:rPr lang="nl-NL" sz="2400" dirty="0" smtClean="0"/>
              <a:t>Oplossingsgericht werken / rol van de docent</a:t>
            </a:r>
          </a:p>
          <a:p>
            <a:pPr marL="476250" indent="-476250" algn="r" eaLnBrk="1" hangingPunct="1">
              <a:buFontTx/>
              <a:buNone/>
            </a:pPr>
            <a:r>
              <a:rPr lang="nl-NL" sz="2400" dirty="0" smtClean="0"/>
              <a:t>----------------------------- </a:t>
            </a:r>
            <a:r>
              <a:rPr lang="nl-NL" sz="3600" dirty="0" smtClean="0"/>
              <a:t>+</a:t>
            </a:r>
          </a:p>
          <a:p>
            <a:pPr marL="476250" indent="-476250" algn="r" eaLnBrk="1" hangingPunct="1">
              <a:buFontTx/>
              <a:buNone/>
            </a:pPr>
            <a:r>
              <a:rPr lang="nl-NL" sz="3600" b="1" dirty="0" smtClean="0">
                <a:solidFill>
                  <a:srgbClr val="FF0000"/>
                </a:solidFill>
              </a:rPr>
              <a:t>Studiesucces !</a:t>
            </a:r>
          </a:p>
        </p:txBody>
      </p:sp>
      <p:pic>
        <p:nvPicPr>
          <p:cNvPr id="2458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8863"/>
            <a:ext cx="3492500" cy="2155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bg2"/>
                </a:solidFill>
                <a:miter lim="800000"/>
                <a:headEnd/>
                <a:tailEnd/>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pic>
        <p:nvPicPr>
          <p:cNvPr id="2458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4958" y="404664"/>
            <a:ext cx="1557337" cy="2133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bg2"/>
                </a:solidFill>
                <a:miter lim="800000"/>
                <a:headEnd/>
                <a:tailEnd/>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sp>
        <p:nvSpPr>
          <p:cNvPr id="5" name="Tijdelijke aanduiding voor voettekst 4"/>
          <p:cNvSpPr>
            <a:spLocks noGrp="1"/>
          </p:cNvSpPr>
          <p:nvPr>
            <p:ph type="ftr" sz="quarter" idx="11"/>
          </p:nvPr>
        </p:nvSpPr>
        <p:spPr/>
        <p:txBody>
          <a:bodyPr/>
          <a:lstStyle/>
          <a:p>
            <a:r>
              <a:rPr lang="nl-NL" smtClean="0"/>
              <a:t>brein en studiesucces</a:t>
            </a:r>
            <a:endParaRPr lang="nl-NL" dirty="0"/>
          </a:p>
        </p:txBody>
      </p:sp>
      <p:sp>
        <p:nvSpPr>
          <p:cNvPr id="6" name="Tijdelijke aanduiding voor dianummer 5"/>
          <p:cNvSpPr>
            <a:spLocks noGrp="1"/>
          </p:cNvSpPr>
          <p:nvPr>
            <p:ph type="sldNum" sz="quarter" idx="12"/>
          </p:nvPr>
        </p:nvSpPr>
        <p:spPr/>
        <p:txBody>
          <a:bodyPr/>
          <a:lstStyle/>
          <a:p>
            <a:fld id="{EB7C4C22-4D1B-4F5D-9E5F-035948080F82}" type="slidenum">
              <a:rPr lang="nl-NL" smtClean="0"/>
              <a:t>8</a:t>
            </a:fld>
            <a:endParaRPr lang="nl-NL" dirty="0"/>
          </a:p>
        </p:txBody>
      </p:sp>
      <p:sp>
        <p:nvSpPr>
          <p:cNvPr id="7" name="Tekstvak 6"/>
          <p:cNvSpPr txBox="1"/>
          <p:nvPr/>
        </p:nvSpPr>
        <p:spPr>
          <a:xfrm>
            <a:off x="539552" y="404664"/>
            <a:ext cx="7416824" cy="707886"/>
          </a:xfrm>
          <a:prstGeom prst="rect">
            <a:avLst/>
          </a:prstGeom>
          <a:noFill/>
        </p:spPr>
        <p:txBody>
          <a:bodyPr wrap="square" rtlCol="0">
            <a:spAutoFit/>
          </a:bodyPr>
          <a:lstStyle/>
          <a:p>
            <a:r>
              <a:rPr lang="nl-NL" sz="4000" dirty="0" smtClean="0">
                <a:latin typeface="+mj-lt"/>
              </a:rPr>
              <a:t>Voorspellers voor studiesucces:</a:t>
            </a:r>
            <a:endParaRPr lang="nl-NL" sz="4000" dirty="0">
              <a:latin typeface="+mj-lt"/>
            </a:endParaRPr>
          </a:p>
        </p:txBody>
      </p:sp>
    </p:spTree>
    <p:extLst>
      <p:ext uri="{BB962C8B-B14F-4D97-AF65-F5344CB8AC3E}">
        <p14:creationId xmlns:p14="http://schemas.microsoft.com/office/powerpoint/2010/main" val="3033241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42">
                                            <p:txEl>
                                              <p:pRg st="0" end="0"/>
                                            </p:txEl>
                                          </p:spTgt>
                                        </p:tgtEl>
                                        <p:attrNameLst>
                                          <p:attrName>style.visibility</p:attrName>
                                        </p:attrNameLst>
                                      </p:cBhvr>
                                      <p:to>
                                        <p:strVal val="visible"/>
                                      </p:to>
                                    </p:set>
                                    <p:anim calcmode="lin" valueType="num">
                                      <p:cBhvr additive="base">
                                        <p:cTn id="7" dur="500" fill="hold"/>
                                        <p:tgtEl>
                                          <p:spTgt spid="2662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42">
                                            <p:txEl>
                                              <p:pRg st="1" end="1"/>
                                            </p:txEl>
                                          </p:spTgt>
                                        </p:tgtEl>
                                        <p:attrNameLst>
                                          <p:attrName>style.visibility</p:attrName>
                                        </p:attrNameLst>
                                      </p:cBhvr>
                                      <p:to>
                                        <p:strVal val="visible"/>
                                      </p:to>
                                    </p:set>
                                    <p:anim calcmode="lin" valueType="num">
                                      <p:cBhvr additive="base">
                                        <p:cTn id="13" dur="500" fill="hold"/>
                                        <p:tgtEl>
                                          <p:spTgt spid="26624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42">
                                            <p:txEl>
                                              <p:pRg st="2" end="2"/>
                                            </p:txEl>
                                          </p:spTgt>
                                        </p:tgtEl>
                                        <p:attrNameLst>
                                          <p:attrName>style.visibility</p:attrName>
                                        </p:attrNameLst>
                                      </p:cBhvr>
                                      <p:to>
                                        <p:strVal val="visible"/>
                                      </p:to>
                                    </p:set>
                                    <p:anim calcmode="lin" valueType="num">
                                      <p:cBhvr additive="base">
                                        <p:cTn id="19" dur="500" fill="hold"/>
                                        <p:tgtEl>
                                          <p:spTgt spid="26624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4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66242">
                                            <p:txEl>
                                              <p:pRg st="3" end="3"/>
                                            </p:txEl>
                                          </p:spTgt>
                                        </p:tgtEl>
                                        <p:attrNameLst>
                                          <p:attrName>style.visibility</p:attrName>
                                        </p:attrNameLst>
                                      </p:cBhvr>
                                      <p:to>
                                        <p:strVal val="visible"/>
                                      </p:to>
                                    </p:set>
                                    <p:anim calcmode="lin" valueType="num">
                                      <p:cBhvr additive="base">
                                        <p:cTn id="23" dur="500" fill="hold"/>
                                        <p:tgtEl>
                                          <p:spTgt spid="26624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6624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66242">
                                            <p:txEl>
                                              <p:pRg st="4" end="4"/>
                                            </p:txEl>
                                          </p:spTgt>
                                        </p:tgtEl>
                                        <p:attrNameLst>
                                          <p:attrName>style.visibility</p:attrName>
                                        </p:attrNameLst>
                                      </p:cBhvr>
                                      <p:to>
                                        <p:strVal val="visible"/>
                                      </p:to>
                                    </p:set>
                                    <p:anim calcmode="lin" valueType="num">
                                      <p:cBhvr additive="base">
                                        <p:cTn id="29" dur="500" fill="hold"/>
                                        <p:tgtEl>
                                          <p:spTgt spid="26624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6624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66242">
                                            <p:txEl>
                                              <p:pRg st="5" end="5"/>
                                            </p:txEl>
                                          </p:spTgt>
                                        </p:tgtEl>
                                        <p:attrNameLst>
                                          <p:attrName>style.visibility</p:attrName>
                                        </p:attrNameLst>
                                      </p:cBhvr>
                                      <p:to>
                                        <p:strVal val="visible"/>
                                      </p:to>
                                    </p:set>
                                    <p:anim calcmode="lin" valueType="num">
                                      <p:cBhvr additive="base">
                                        <p:cTn id="35" dur="500" fill="hold"/>
                                        <p:tgtEl>
                                          <p:spTgt spid="266242">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6624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66242">
                                            <p:txEl>
                                              <p:pRg st="6" end="6"/>
                                            </p:txEl>
                                          </p:spTgt>
                                        </p:tgtEl>
                                        <p:attrNameLst>
                                          <p:attrName>style.visibility</p:attrName>
                                        </p:attrNameLst>
                                      </p:cBhvr>
                                      <p:to>
                                        <p:strVal val="visible"/>
                                      </p:to>
                                    </p:set>
                                    <p:anim calcmode="lin" valueType="num">
                                      <p:cBhvr additive="base">
                                        <p:cTn id="41" dur="500" fill="hold"/>
                                        <p:tgtEl>
                                          <p:spTgt spid="266242">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66242">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66242">
                                            <p:txEl>
                                              <p:pRg st="7" end="7"/>
                                            </p:txEl>
                                          </p:spTgt>
                                        </p:tgtEl>
                                        <p:attrNameLst>
                                          <p:attrName>style.visibility</p:attrName>
                                        </p:attrNameLst>
                                      </p:cBhvr>
                                      <p:to>
                                        <p:strVal val="visible"/>
                                      </p:to>
                                    </p:set>
                                    <p:anim calcmode="lin" valueType="num">
                                      <p:cBhvr additive="base">
                                        <p:cTn id="45" dur="500" fill="hold"/>
                                        <p:tgtEl>
                                          <p:spTgt spid="266242">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66242">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66242">
                                            <p:txEl>
                                              <p:pRg st="8" end="8"/>
                                            </p:txEl>
                                          </p:spTgt>
                                        </p:tgtEl>
                                        <p:attrNameLst>
                                          <p:attrName>style.visibility</p:attrName>
                                        </p:attrNameLst>
                                      </p:cBhvr>
                                      <p:to>
                                        <p:strVal val="visible"/>
                                      </p:to>
                                    </p:set>
                                    <p:anim calcmode="lin" valueType="num">
                                      <p:cBhvr additive="base">
                                        <p:cTn id="49" dur="500" fill="hold"/>
                                        <p:tgtEl>
                                          <p:spTgt spid="26624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66242">
                                            <p:txEl>
                                              <p:pRg st="8" end="8"/>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66242">
                                            <p:txEl>
                                              <p:pRg st="9" end="9"/>
                                            </p:txEl>
                                          </p:spTgt>
                                        </p:tgtEl>
                                        <p:attrNameLst>
                                          <p:attrName>style.visibility</p:attrName>
                                        </p:attrNameLst>
                                      </p:cBhvr>
                                      <p:to>
                                        <p:strVal val="visible"/>
                                      </p:to>
                                    </p:set>
                                    <p:anim calcmode="lin" valueType="num">
                                      <p:cBhvr additive="base">
                                        <p:cTn id="53" dur="500" fill="hold"/>
                                        <p:tgtEl>
                                          <p:spTgt spid="266242">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6624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jdelijke aanduiding voor datum 3"/>
          <p:cNvSpPr>
            <a:spLocks noGrp="1"/>
          </p:cNvSpPr>
          <p:nvPr>
            <p:ph type="dt" sz="quarter" idx="10"/>
          </p:nvPr>
        </p:nvSpPr>
        <p:spPr>
          <a:xfrm>
            <a:off x="457200" y="6356350"/>
            <a:ext cx="2133600" cy="365125"/>
          </a:xfrm>
          <a:noFill/>
        </p:spPr>
        <p:txBody>
          <a:bodyPr/>
          <a:lstStyle>
            <a:lvl1pPr eaLnBrk="0" hangingPunct="0">
              <a:defRPr sz="2500">
                <a:solidFill>
                  <a:schemeClr val="tx1"/>
                </a:solidFill>
                <a:latin typeface="Georgia" pitchFamily="18" charset="0"/>
                <a:ea typeface="ＭＳ Ｐゴシック" pitchFamily="1" charset="-128"/>
              </a:defRPr>
            </a:lvl1pPr>
            <a:lvl2pPr marL="742950" indent="-285750" eaLnBrk="0" hangingPunct="0">
              <a:defRPr sz="2500">
                <a:solidFill>
                  <a:schemeClr val="tx1"/>
                </a:solidFill>
                <a:latin typeface="Georgia" pitchFamily="18" charset="0"/>
                <a:ea typeface="ＭＳ Ｐゴシック" pitchFamily="1" charset="-128"/>
              </a:defRPr>
            </a:lvl2pPr>
            <a:lvl3pPr marL="1143000" indent="-228600" eaLnBrk="0" hangingPunct="0">
              <a:defRPr sz="2500">
                <a:solidFill>
                  <a:schemeClr val="tx1"/>
                </a:solidFill>
                <a:latin typeface="Georgia" pitchFamily="18" charset="0"/>
                <a:ea typeface="ＭＳ Ｐゴシック" pitchFamily="1" charset="-128"/>
              </a:defRPr>
            </a:lvl3pPr>
            <a:lvl4pPr marL="1600200" indent="-228600" eaLnBrk="0" hangingPunct="0">
              <a:defRPr sz="2500">
                <a:solidFill>
                  <a:schemeClr val="tx1"/>
                </a:solidFill>
                <a:latin typeface="Georgia" pitchFamily="18" charset="0"/>
                <a:ea typeface="ＭＳ Ｐゴシック" pitchFamily="1" charset="-128"/>
              </a:defRPr>
            </a:lvl4pPr>
            <a:lvl5pPr marL="2057400" indent="-228600" eaLnBrk="0" hangingPunct="0">
              <a:defRPr sz="2500">
                <a:solidFill>
                  <a:schemeClr val="tx1"/>
                </a:solidFill>
                <a:latin typeface="Georgia" pitchFamily="18" charset="0"/>
                <a:ea typeface="ＭＳ Ｐゴシック" pitchFamily="1" charset="-128"/>
              </a:defRPr>
            </a:lvl5pPr>
            <a:lvl6pPr marL="25146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6pPr>
            <a:lvl7pPr marL="29718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7pPr>
            <a:lvl8pPr marL="34290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8pPr>
            <a:lvl9pPr marL="38862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9pPr>
          </a:lstStyle>
          <a:p>
            <a:r>
              <a:rPr lang="nl-NL" sz="1000" smtClean="0">
                <a:solidFill>
                  <a:schemeClr val="bg1">
                    <a:lumMod val="65000"/>
                  </a:schemeClr>
                </a:solidFill>
                <a:latin typeface="Verdana" pitchFamily="34" charset="0"/>
              </a:rPr>
              <a:t>20-09-2012</a:t>
            </a:r>
            <a:endParaRPr lang="nl-NL" sz="1000" dirty="0" smtClean="0">
              <a:solidFill>
                <a:schemeClr val="bg1">
                  <a:lumMod val="65000"/>
                </a:schemeClr>
              </a:solidFill>
              <a:latin typeface="Verdana" pitchFamily="34" charset="0"/>
            </a:endParaRPr>
          </a:p>
        </p:txBody>
      </p:sp>
      <p:sp>
        <p:nvSpPr>
          <p:cNvPr id="25604" name="Rectangle 2"/>
          <p:cNvSpPr>
            <a:spLocks noGrp="1" noChangeArrowheads="1"/>
          </p:cNvSpPr>
          <p:nvPr>
            <p:ph type="title"/>
          </p:nvPr>
        </p:nvSpPr>
        <p:spPr>
          <a:xfrm>
            <a:off x="611560" y="274638"/>
            <a:ext cx="8075240" cy="1143000"/>
          </a:xfrm>
        </p:spPr>
        <p:txBody>
          <a:bodyPr>
            <a:normAutofit/>
          </a:bodyPr>
          <a:lstStyle/>
          <a:p>
            <a:pPr eaLnBrk="1" hangingPunct="1"/>
            <a:r>
              <a:rPr lang="nl-NL" sz="4000" dirty="0" smtClean="0"/>
              <a:t>1. IQ: </a:t>
            </a:r>
            <a:r>
              <a:rPr lang="nl-NL" sz="4000" dirty="0" err="1" smtClean="0"/>
              <a:t>fixed</a:t>
            </a:r>
            <a:r>
              <a:rPr lang="nl-NL" sz="4000" dirty="0" smtClean="0"/>
              <a:t> or </a:t>
            </a:r>
            <a:r>
              <a:rPr lang="nl-NL" sz="4000" dirty="0" err="1" smtClean="0"/>
              <a:t>growth</a:t>
            </a:r>
            <a:r>
              <a:rPr lang="nl-NL" sz="4000" dirty="0" smtClean="0"/>
              <a:t> </a:t>
            </a:r>
            <a:r>
              <a:rPr lang="nl-NL" sz="4000" dirty="0" err="1" smtClean="0"/>
              <a:t>mindset</a:t>
            </a:r>
            <a:r>
              <a:rPr lang="nl-NL" sz="4000" dirty="0" smtClean="0"/>
              <a:t>? </a:t>
            </a:r>
          </a:p>
        </p:txBody>
      </p:sp>
      <p:pic>
        <p:nvPicPr>
          <p:cNvPr id="263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132856"/>
            <a:ext cx="8099425" cy="26050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bg2"/>
                </a:solidFill>
                <a:miter lim="800000"/>
                <a:headEnd/>
                <a:tailEnd/>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pic>
        <p:nvPicPr>
          <p:cNvPr id="2631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1700808"/>
            <a:ext cx="4176712" cy="3203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bg2"/>
                </a:solidFill>
                <a:miter lim="800000"/>
                <a:headEnd/>
                <a:tailEnd/>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sp>
        <p:nvSpPr>
          <p:cNvPr id="263175" name="Text Box 7"/>
          <p:cNvSpPr txBox="1">
            <a:spLocks noChangeArrowheads="1"/>
          </p:cNvSpPr>
          <p:nvPr/>
        </p:nvSpPr>
        <p:spPr bwMode="auto">
          <a:xfrm>
            <a:off x="698547" y="5373216"/>
            <a:ext cx="8135937"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bg2"/>
                </a:solidFill>
                <a:miter lim="800000"/>
                <a:headEnd/>
                <a:tailEnd/>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spAutoFit/>
          </a:bodyPr>
          <a:lstStyle>
            <a:lvl1pPr eaLnBrk="0" hangingPunct="0">
              <a:defRPr sz="2500">
                <a:solidFill>
                  <a:schemeClr val="tx1"/>
                </a:solidFill>
                <a:latin typeface="Georgia" pitchFamily="18" charset="0"/>
                <a:ea typeface="ＭＳ Ｐゴシック" pitchFamily="1" charset="-128"/>
              </a:defRPr>
            </a:lvl1pPr>
            <a:lvl2pPr marL="742950" indent="-285750" eaLnBrk="0" hangingPunct="0">
              <a:defRPr sz="2500">
                <a:solidFill>
                  <a:schemeClr val="tx1"/>
                </a:solidFill>
                <a:latin typeface="Georgia" pitchFamily="18" charset="0"/>
                <a:ea typeface="ＭＳ Ｐゴシック" pitchFamily="1" charset="-128"/>
              </a:defRPr>
            </a:lvl2pPr>
            <a:lvl3pPr marL="1143000" indent="-228600" eaLnBrk="0" hangingPunct="0">
              <a:defRPr sz="2500">
                <a:solidFill>
                  <a:schemeClr val="tx1"/>
                </a:solidFill>
                <a:latin typeface="Georgia" pitchFamily="18" charset="0"/>
                <a:ea typeface="ＭＳ Ｐゴシック" pitchFamily="1" charset="-128"/>
              </a:defRPr>
            </a:lvl3pPr>
            <a:lvl4pPr marL="1600200" indent="-228600" eaLnBrk="0" hangingPunct="0">
              <a:defRPr sz="2500">
                <a:solidFill>
                  <a:schemeClr val="tx1"/>
                </a:solidFill>
                <a:latin typeface="Georgia" pitchFamily="18" charset="0"/>
                <a:ea typeface="ＭＳ Ｐゴシック" pitchFamily="1" charset="-128"/>
              </a:defRPr>
            </a:lvl4pPr>
            <a:lvl5pPr marL="2057400" indent="-228600" eaLnBrk="0" hangingPunct="0">
              <a:defRPr sz="2500">
                <a:solidFill>
                  <a:schemeClr val="tx1"/>
                </a:solidFill>
                <a:latin typeface="Georgia" pitchFamily="18" charset="0"/>
                <a:ea typeface="ＭＳ Ｐゴシック" pitchFamily="1" charset="-128"/>
              </a:defRPr>
            </a:lvl5pPr>
            <a:lvl6pPr marL="25146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6pPr>
            <a:lvl7pPr marL="29718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7pPr>
            <a:lvl8pPr marL="34290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8pPr>
            <a:lvl9pPr marL="3886200" indent="-228600" algn="ctr" eaLnBrk="0" fontAlgn="base" hangingPunct="0">
              <a:spcBef>
                <a:spcPct val="50000"/>
              </a:spcBef>
              <a:spcAft>
                <a:spcPct val="0"/>
              </a:spcAft>
              <a:defRPr sz="2500">
                <a:solidFill>
                  <a:schemeClr val="tx1"/>
                </a:solidFill>
                <a:latin typeface="Georgia" pitchFamily="18" charset="0"/>
                <a:ea typeface="ＭＳ Ｐゴシック" pitchFamily="1" charset="-128"/>
              </a:defRPr>
            </a:lvl9pPr>
          </a:lstStyle>
          <a:p>
            <a:pPr algn="ctr" eaLnBrk="1" hangingPunct="1"/>
            <a:r>
              <a:rPr lang="nl-NL" sz="2800" dirty="0">
                <a:solidFill>
                  <a:srgbClr val="FF0000"/>
                </a:solidFill>
              </a:rPr>
              <a:t>Complimenteer gedrag, niet de persoon zelf</a:t>
            </a:r>
          </a:p>
        </p:txBody>
      </p:sp>
      <p:sp>
        <p:nvSpPr>
          <p:cNvPr id="5" name="Tijdelijke aanduiding voor voettekst 4"/>
          <p:cNvSpPr>
            <a:spLocks noGrp="1"/>
          </p:cNvSpPr>
          <p:nvPr>
            <p:ph type="ftr" sz="quarter" idx="11"/>
          </p:nvPr>
        </p:nvSpPr>
        <p:spPr/>
        <p:txBody>
          <a:bodyPr/>
          <a:lstStyle/>
          <a:p>
            <a:r>
              <a:rPr lang="nl-NL" smtClean="0"/>
              <a:t>brein en studiesucces</a:t>
            </a:r>
            <a:endParaRPr lang="nl-NL" dirty="0"/>
          </a:p>
        </p:txBody>
      </p:sp>
      <p:sp>
        <p:nvSpPr>
          <p:cNvPr id="6" name="Tijdelijke aanduiding voor dianummer 5"/>
          <p:cNvSpPr>
            <a:spLocks noGrp="1"/>
          </p:cNvSpPr>
          <p:nvPr>
            <p:ph type="sldNum" sz="quarter" idx="12"/>
          </p:nvPr>
        </p:nvSpPr>
        <p:spPr/>
        <p:txBody>
          <a:bodyPr/>
          <a:lstStyle/>
          <a:p>
            <a:fld id="{EB7C4C22-4D1B-4F5D-9E5F-035948080F82}" type="slidenum">
              <a:rPr lang="nl-NL" smtClean="0"/>
              <a:t>9</a:t>
            </a:fld>
            <a:endParaRPr lang="nl-NL" dirty="0"/>
          </a:p>
        </p:txBody>
      </p:sp>
    </p:spTree>
    <p:extLst>
      <p:ext uri="{BB962C8B-B14F-4D97-AF65-F5344CB8AC3E}">
        <p14:creationId xmlns:p14="http://schemas.microsoft.com/office/powerpoint/2010/main" val="909761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63174"/>
                                        </p:tgtEl>
                                        <p:attrNameLst>
                                          <p:attrName>style.visibility</p:attrName>
                                        </p:attrNameLst>
                                      </p:cBhvr>
                                      <p:to>
                                        <p:strVal val="hidden"/>
                                      </p:to>
                                    </p:set>
                                  </p:childTnLst>
                                </p:cTn>
                              </p:par>
                              <p:par>
                                <p:cTn id="7" presetID="2" presetClass="entr" presetSubtype="4" fill="hold" nodeType="withEffect">
                                  <p:stCondLst>
                                    <p:cond delay="0"/>
                                  </p:stCondLst>
                                  <p:childTnLst>
                                    <p:set>
                                      <p:cBhvr>
                                        <p:cTn id="8" dur="1" fill="hold">
                                          <p:stCondLst>
                                            <p:cond delay="0"/>
                                          </p:stCondLst>
                                        </p:cTn>
                                        <p:tgtEl>
                                          <p:spTgt spid="263173"/>
                                        </p:tgtEl>
                                        <p:attrNameLst>
                                          <p:attrName>style.visibility</p:attrName>
                                        </p:attrNameLst>
                                      </p:cBhvr>
                                      <p:to>
                                        <p:strVal val="visible"/>
                                      </p:to>
                                    </p:set>
                                    <p:anim calcmode="lin" valueType="num">
                                      <p:cBhvr additive="base">
                                        <p:cTn id="9" dur="500" fill="hold"/>
                                        <p:tgtEl>
                                          <p:spTgt spid="263173"/>
                                        </p:tgtEl>
                                        <p:attrNameLst>
                                          <p:attrName>ppt_x</p:attrName>
                                        </p:attrNameLst>
                                      </p:cBhvr>
                                      <p:tavLst>
                                        <p:tav tm="0">
                                          <p:val>
                                            <p:strVal val="#ppt_x"/>
                                          </p:val>
                                        </p:tav>
                                        <p:tav tm="100000">
                                          <p:val>
                                            <p:strVal val="#ppt_x"/>
                                          </p:val>
                                        </p:tav>
                                      </p:tavLst>
                                    </p:anim>
                                    <p:anim calcmode="lin" valueType="num">
                                      <p:cBhvr additive="base">
                                        <p:cTn id="10" dur="500" fill="hold"/>
                                        <p:tgtEl>
                                          <p:spTgt spid="263173"/>
                                        </p:tgtEl>
                                        <p:attrNameLst>
                                          <p:attrName>ppt_y</p:attrName>
                                        </p:attrNameLst>
                                      </p:cBhvr>
                                      <p:tavLst>
                                        <p:tav tm="0">
                                          <p:val>
                                            <p:strVal val="1+#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3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5" grpId="0"/>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351</TotalTime>
  <Words>1445</Words>
  <Application>Microsoft Office PowerPoint</Application>
  <PresentationFormat>Diavoorstelling (4:3)</PresentationFormat>
  <Paragraphs>351</Paragraphs>
  <Slides>40</Slides>
  <Notes>15</Notes>
  <HiddenSlides>0</HiddenSlides>
  <MMClips>0</MMClips>
  <ScaleCrop>false</ScaleCrop>
  <HeadingPairs>
    <vt:vector size="6" baseType="variant">
      <vt:variant>
        <vt:lpstr>Thema</vt:lpstr>
      </vt:variant>
      <vt:variant>
        <vt:i4>1</vt:i4>
      </vt:variant>
      <vt:variant>
        <vt:lpstr>Ingesloten OLE-bronprogramma's</vt:lpstr>
      </vt:variant>
      <vt:variant>
        <vt:i4>1</vt:i4>
      </vt:variant>
      <vt:variant>
        <vt:lpstr>Diatitels</vt:lpstr>
      </vt:variant>
      <vt:variant>
        <vt:i4>40</vt:i4>
      </vt:variant>
    </vt:vector>
  </HeadingPairs>
  <TitlesOfParts>
    <vt:vector size="42" baseType="lpstr">
      <vt:lpstr>Kantoorthema</vt:lpstr>
      <vt:lpstr>Bitmapafbeelding</vt:lpstr>
      <vt:lpstr>Brein en studiesucces</vt:lpstr>
      <vt:lpstr>Het brein is hot……..</vt:lpstr>
      <vt:lpstr>Procrastination.…</vt:lpstr>
      <vt:lpstr>PowerPoint-presentatie</vt:lpstr>
      <vt:lpstr>Voorspellers van studiesucces</vt:lpstr>
      <vt:lpstr>Voorspellers van studiesucces</vt:lpstr>
      <vt:lpstr>Speelt motivatie dan geen rol?</vt:lpstr>
      <vt:lpstr>PowerPoint-presentatie</vt:lpstr>
      <vt:lpstr>1. IQ: fixed or growth mindset? </vt:lpstr>
      <vt:lpstr>2. Werkdiscipline: de rol van de persoonlijkheid</vt:lpstr>
      <vt:lpstr>PowerPoint-presentatie</vt:lpstr>
      <vt:lpstr>Hoe leren mensen eigenlijk?</vt:lpstr>
      <vt:lpstr>De elektrochemische fabriek</vt:lpstr>
      <vt:lpstr>Welke neurotransmitter smaakt naar meer?</vt:lpstr>
      <vt:lpstr>Het puberbrein</vt:lpstr>
      <vt:lpstr>PowerPoint-presentatie</vt:lpstr>
      <vt:lpstr>Complimenten geven</vt:lpstr>
      <vt:lpstr>1. Direct compliment</vt:lpstr>
      <vt:lpstr>2. Indirect compliment</vt:lpstr>
      <vt:lpstr>3. Circulair zelf-compliment</vt:lpstr>
      <vt:lpstr>3. Zin en onzin over studieplanning</vt:lpstr>
      <vt:lpstr>Hoe gaan hersenen om met planning?</vt:lpstr>
      <vt:lpstr>Wat bepaalt mijn (studeer)gedrag?</vt:lpstr>
      <vt:lpstr>Weet je nog…..</vt:lpstr>
      <vt:lpstr>Gedrag uitlokken </vt:lpstr>
      <vt:lpstr>Probleem !!!</vt:lpstr>
      <vt:lpstr>Oplossing!</vt:lpstr>
      <vt:lpstr>PowerPoint-presentatie</vt:lpstr>
      <vt:lpstr>De essentie van studieplanning:</vt:lpstr>
      <vt:lpstr>PowerPoint-presentatie</vt:lpstr>
      <vt:lpstr>PowerPoint-presentatie</vt:lpstr>
      <vt:lpstr>Voorrangsregels van het brein:</vt:lpstr>
      <vt:lpstr>Zorg voor veiligheid in een lesgroep!!</vt:lpstr>
      <vt:lpstr>Die lange route inzetten… hoe doe je dat?</vt:lpstr>
      <vt:lpstr>Stel: gewenst gedrag  ≠ actueel gedrag   Bijvoorbeeld: mijn doel is meer studeren,  minder bier drinken   Maar….    ik zit in de kroeg, het is 23.30 uur en ik heb morgen een tentamen.</vt:lpstr>
      <vt:lpstr>Drie opties:</vt:lpstr>
      <vt:lpstr>Levert het dopamine op?</vt:lpstr>
      <vt:lpstr>Nog een paar zaken:</vt:lpstr>
      <vt:lpstr>Het brein is hot……..</vt:lpstr>
      <vt:lpstr>Dank voor je aandacht  en tot ziens!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Act Two Agnes Schilder</dc:creator>
  <cp:lastModifiedBy>Act Two Agnes Schilder</cp:lastModifiedBy>
  <cp:revision>42</cp:revision>
  <dcterms:created xsi:type="dcterms:W3CDTF">2012-04-07T20:09:40Z</dcterms:created>
  <dcterms:modified xsi:type="dcterms:W3CDTF">2012-09-19T21:01:38Z</dcterms:modified>
</cp:coreProperties>
</file>